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0" r:id="rId5"/>
    <p:sldMasterId id="214748369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Poppins"/>
      <p:regular r:id="rId26"/>
      <p:bold r:id="rId27"/>
      <p:italic r:id="rId28"/>
      <p:boldItalic r:id="rId29"/>
    </p:embeddedFont>
    <p:embeddedFont>
      <p:font typeface="Poppins Black"/>
      <p:bold r:id="rId30"/>
      <p:boldItalic r:id="rId31"/>
    </p:embeddedFont>
    <p:embeddedFont>
      <p:font typeface="Barlow"/>
      <p:regular r:id="rId32"/>
      <p:bold r:id="rId33"/>
      <p:italic r:id="rId34"/>
      <p:boldItalic r:id="rId35"/>
    </p:embeddedFont>
    <p:embeddedFont>
      <p:font typeface="Poppins ExtraBold"/>
      <p:bold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970192D-2BE9-46CE-A254-8100FB961C82}">
  <a:tblStyle styleId="{C970192D-2BE9-46CE-A254-8100FB961C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Raleway-regular.fntdata"/><Relationship Id="rId21" Type="http://schemas.openxmlformats.org/officeDocument/2006/relationships/slide" Target="slides/slide14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Poppins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Poppins-italic.fntdata"/><Relationship Id="rId27" Type="http://schemas.openxmlformats.org/officeDocument/2006/relationships/font" Target="fonts/Poppins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Poppins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PoppinsBlack-boldItalic.fntdata"/><Relationship Id="rId30" Type="http://schemas.openxmlformats.org/officeDocument/2006/relationships/font" Target="fonts/PoppinsBlack-bold.fntdata"/><Relationship Id="rId11" Type="http://schemas.openxmlformats.org/officeDocument/2006/relationships/slide" Target="slides/slide4.xml"/><Relationship Id="rId33" Type="http://schemas.openxmlformats.org/officeDocument/2006/relationships/font" Target="fonts/Barlow-bold.fntdata"/><Relationship Id="rId10" Type="http://schemas.openxmlformats.org/officeDocument/2006/relationships/slide" Target="slides/slide3.xml"/><Relationship Id="rId32" Type="http://schemas.openxmlformats.org/officeDocument/2006/relationships/font" Target="fonts/Barlow-regular.fntdata"/><Relationship Id="rId13" Type="http://schemas.openxmlformats.org/officeDocument/2006/relationships/slide" Target="slides/slide6.xml"/><Relationship Id="rId35" Type="http://schemas.openxmlformats.org/officeDocument/2006/relationships/font" Target="fonts/Barlow-boldItalic.fntdata"/><Relationship Id="rId12" Type="http://schemas.openxmlformats.org/officeDocument/2006/relationships/slide" Target="slides/slide5.xml"/><Relationship Id="rId34" Type="http://schemas.openxmlformats.org/officeDocument/2006/relationships/font" Target="fonts/Barlow-italic.fntdata"/><Relationship Id="rId15" Type="http://schemas.openxmlformats.org/officeDocument/2006/relationships/slide" Target="slides/slide8.xml"/><Relationship Id="rId37" Type="http://schemas.openxmlformats.org/officeDocument/2006/relationships/font" Target="fonts/PoppinsExtraBold-boldItalic.fntdata"/><Relationship Id="rId14" Type="http://schemas.openxmlformats.org/officeDocument/2006/relationships/slide" Target="slides/slide7.xml"/><Relationship Id="rId36" Type="http://schemas.openxmlformats.org/officeDocument/2006/relationships/font" Target="fonts/PoppinsExtraBold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6b7a404d87_1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6b7a404d87_1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2c244e2565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2c244e2565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2c244e256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2c244e256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2c244e2565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2c244e2565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2c256cf3e11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2c256cf3e11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26b7a404d87_1_1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26b7a404d87_1_1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2c22b78490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2c22b78490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2c256cf3e1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2c256cf3e1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26b7a645c3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26b7a645c3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26b7a404d87_1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26b7a404d87_1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26b7a404d87_1_7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26b7a404d87_1_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26b7a404d87_1_8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26b7a404d87_1_8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"Utilizing advanced analytical techniques, we aim to derive actionable insights that inform strategic decision-making and foster a data-driven culture."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26b7ca2841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26b7ca2841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26b7a645c3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26b7a645c3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-6782" y="-1232671"/>
            <a:ext cx="9807905" cy="7974474"/>
            <a:chOff x="-6782" y="-1232671"/>
            <a:chExt cx="9807905" cy="7974474"/>
          </a:xfrm>
        </p:grpSpPr>
        <p:sp>
          <p:nvSpPr>
            <p:cNvPr id="55" name="Google Shape;55;p14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4"/>
            <p:cNvSpPr/>
            <p:nvPr/>
          </p:nvSpPr>
          <p:spPr>
            <a:xfrm>
              <a:off x="-1" y="410467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4"/>
            <p:cNvSpPr/>
            <p:nvPr/>
          </p:nvSpPr>
          <p:spPr>
            <a:xfrm rot="10800000">
              <a:off x="-6782" y="-123267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" name="Google Shape;58;p14"/>
          <p:cNvGrpSpPr/>
          <p:nvPr/>
        </p:nvGrpSpPr>
        <p:grpSpPr>
          <a:xfrm>
            <a:off x="-885529" y="302485"/>
            <a:ext cx="10998540" cy="4878740"/>
            <a:chOff x="-885529" y="302485"/>
            <a:chExt cx="10998540" cy="4878740"/>
          </a:xfrm>
        </p:grpSpPr>
        <p:sp>
          <p:nvSpPr>
            <p:cNvPr id="59" name="Google Shape;59;p14"/>
            <p:cNvSpPr/>
            <p:nvPr/>
          </p:nvSpPr>
          <p:spPr>
            <a:xfrm>
              <a:off x="2581296" y="491421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 flipH="1">
              <a:off x="7266974" y="4937849"/>
              <a:ext cx="1205478" cy="219752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-293550" y="4455724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 flipH="1" rot="10800000">
              <a:off x="8291042" y="569492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 flipH="1">
              <a:off x="-885529" y="302485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14"/>
          <p:cNvGrpSpPr/>
          <p:nvPr/>
        </p:nvGrpSpPr>
        <p:grpSpPr>
          <a:xfrm>
            <a:off x="-689412" y="-2417039"/>
            <a:ext cx="11168660" cy="9105554"/>
            <a:chOff x="-689412" y="-2417039"/>
            <a:chExt cx="11168660" cy="9105554"/>
          </a:xfrm>
        </p:grpSpPr>
        <p:grpSp>
          <p:nvGrpSpPr>
            <p:cNvPr id="65" name="Google Shape;65;p14"/>
            <p:cNvGrpSpPr/>
            <p:nvPr/>
          </p:nvGrpSpPr>
          <p:grpSpPr>
            <a:xfrm>
              <a:off x="6699625" y="4455725"/>
              <a:ext cx="3779622" cy="1782883"/>
              <a:chOff x="5782225" y="4455725"/>
              <a:chExt cx="3779622" cy="1782883"/>
            </a:xfrm>
          </p:grpSpPr>
          <p:sp>
            <p:nvSpPr>
              <p:cNvPr id="66" name="Google Shape;66;p14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14"/>
              <p:cNvSpPr/>
              <p:nvPr/>
            </p:nvSpPr>
            <p:spPr>
              <a:xfrm>
                <a:off x="5782225" y="4701200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" name="Google Shape;68;p14"/>
            <p:cNvGrpSpPr/>
            <p:nvPr/>
          </p:nvGrpSpPr>
          <p:grpSpPr>
            <a:xfrm>
              <a:off x="-48925" y="4604000"/>
              <a:ext cx="5424616" cy="2084515"/>
              <a:chOff x="0" y="4604000"/>
              <a:chExt cx="5424616" cy="2084515"/>
            </a:xfrm>
          </p:grpSpPr>
          <p:sp>
            <p:nvSpPr>
              <p:cNvPr id="69" name="Google Shape;69;p14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14"/>
              <p:cNvSpPr/>
              <p:nvPr/>
            </p:nvSpPr>
            <p:spPr>
              <a:xfrm>
                <a:off x="92960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" name="Google Shape;71;p14"/>
            <p:cNvSpPr/>
            <p:nvPr/>
          </p:nvSpPr>
          <p:spPr>
            <a:xfrm rot="10800000">
              <a:off x="-689412" y="-1173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 rot="10800000">
              <a:off x="4880516" y="-24170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14"/>
          <p:cNvSpPr txBox="1"/>
          <p:nvPr>
            <p:ph type="ctrTitle"/>
          </p:nvPr>
        </p:nvSpPr>
        <p:spPr>
          <a:xfrm>
            <a:off x="1394250" y="1432275"/>
            <a:ext cx="6355500" cy="1610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1394250" y="3058425"/>
            <a:ext cx="63555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5"/>
          <p:cNvGrpSpPr/>
          <p:nvPr/>
        </p:nvGrpSpPr>
        <p:grpSpPr>
          <a:xfrm>
            <a:off x="-642935" y="-1483293"/>
            <a:ext cx="10417533" cy="7928897"/>
            <a:chOff x="-642935" y="-1483293"/>
            <a:chExt cx="10417533" cy="7928897"/>
          </a:xfrm>
        </p:grpSpPr>
        <p:sp>
          <p:nvSpPr>
            <p:cNvPr id="77" name="Google Shape;77;p15"/>
            <p:cNvSpPr/>
            <p:nvPr/>
          </p:nvSpPr>
          <p:spPr>
            <a:xfrm rot="10800000">
              <a:off x="-642935" y="-14832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flipH="1">
              <a:off x="6254199" y="46040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" name="Google Shape;79;p15"/>
          <p:cNvGrpSpPr/>
          <p:nvPr/>
        </p:nvGrpSpPr>
        <p:grpSpPr>
          <a:xfrm>
            <a:off x="-732996" y="7"/>
            <a:ext cx="7266640" cy="5159850"/>
            <a:chOff x="-732996" y="7"/>
            <a:chExt cx="7266640" cy="5159850"/>
          </a:xfrm>
        </p:grpSpPr>
        <p:sp>
          <p:nvSpPr>
            <p:cNvPr id="80" name="Google Shape;80;p15"/>
            <p:cNvSpPr/>
            <p:nvPr/>
          </p:nvSpPr>
          <p:spPr>
            <a:xfrm rot="10800000">
              <a:off x="4161656" y="497632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10800000">
              <a:off x="5115392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 flipH="1">
              <a:off x="-732996" y="4324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5"/>
          <p:cNvSpPr txBox="1"/>
          <p:nvPr>
            <p:ph type="title"/>
          </p:nvPr>
        </p:nvSpPr>
        <p:spPr>
          <a:xfrm>
            <a:off x="2085025" y="1564950"/>
            <a:ext cx="4158300" cy="151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4" name="Google Shape;84;p15"/>
          <p:cNvSpPr txBox="1"/>
          <p:nvPr>
            <p:ph hasCustomPrompt="1" idx="2" type="title"/>
          </p:nvPr>
        </p:nvSpPr>
        <p:spPr>
          <a:xfrm>
            <a:off x="1050075" y="1564950"/>
            <a:ext cx="969000" cy="151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41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grpSp>
        <p:nvGrpSpPr>
          <p:cNvPr id="85" name="Google Shape;85;p15"/>
          <p:cNvGrpSpPr/>
          <p:nvPr/>
        </p:nvGrpSpPr>
        <p:grpSpPr>
          <a:xfrm>
            <a:off x="-10" y="-2237114"/>
            <a:ext cx="9822707" cy="9720614"/>
            <a:chOff x="-10" y="-2237114"/>
            <a:chExt cx="9822707" cy="9720614"/>
          </a:xfrm>
        </p:grpSpPr>
        <p:sp>
          <p:nvSpPr>
            <p:cNvPr id="86" name="Google Shape;86;p15"/>
            <p:cNvSpPr/>
            <p:nvPr/>
          </p:nvSpPr>
          <p:spPr>
            <a:xfrm rot="10800000">
              <a:off x="4707290" y="-223711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-10" y="446596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" name="Google Shape;88;p15"/>
          <p:cNvGrpSpPr/>
          <p:nvPr/>
        </p:nvGrpSpPr>
        <p:grpSpPr>
          <a:xfrm flipH="1">
            <a:off x="-1344315" y="539496"/>
            <a:ext cx="3074607" cy="453954"/>
            <a:chOff x="5478797" y="847321"/>
            <a:chExt cx="3074607" cy="453954"/>
          </a:xfrm>
        </p:grpSpPr>
        <p:grpSp>
          <p:nvGrpSpPr>
            <p:cNvPr id="89" name="Google Shape;89;p15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90" name="Google Shape;90;p15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1" name="Google Shape;91;p15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" name="Google Shape;92;p15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93" name="Google Shape;93;p1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" name="Google Shape;94;p1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" name="Google Shape;95;p15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96" name="Google Shape;96;p15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6"/>
          <p:cNvGrpSpPr/>
          <p:nvPr/>
        </p:nvGrpSpPr>
        <p:grpSpPr>
          <a:xfrm>
            <a:off x="7852085" y="4186321"/>
            <a:ext cx="3074607" cy="453954"/>
            <a:chOff x="5478797" y="847321"/>
            <a:chExt cx="3074607" cy="453954"/>
          </a:xfrm>
        </p:grpSpPr>
        <p:grpSp>
          <p:nvGrpSpPr>
            <p:cNvPr id="100" name="Google Shape;100;p16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101" name="Google Shape;101;p16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2" name="Google Shape;102;p16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" name="Google Shape;103;p16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104" name="Google Shape;104;p16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5" name="Google Shape;105;p16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" name="Google Shape;106;p16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107" name="Google Shape;107;p16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8" name="Google Shape;108;p16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9" name="Google Shape;109;p16"/>
          <p:cNvGrpSpPr/>
          <p:nvPr/>
        </p:nvGrpSpPr>
        <p:grpSpPr>
          <a:xfrm>
            <a:off x="-522276" y="-1302097"/>
            <a:ext cx="7191391" cy="7853482"/>
            <a:chOff x="-522276" y="-1302097"/>
            <a:chExt cx="7191391" cy="7853482"/>
          </a:xfrm>
        </p:grpSpPr>
        <p:sp>
          <p:nvSpPr>
            <p:cNvPr id="110" name="Google Shape;110;p16"/>
            <p:cNvSpPr/>
            <p:nvPr/>
          </p:nvSpPr>
          <p:spPr>
            <a:xfrm flipH="1">
              <a:off x="3148717" y="4709785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 flipH="1" rot="10800000">
              <a:off x="-522276" y="-13020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720000" y="1065989"/>
            <a:ext cx="7704000" cy="3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>
                <a:solidFill>
                  <a:schemeClr val="hlink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4" name="Google Shape;114;p16"/>
          <p:cNvSpPr/>
          <p:nvPr/>
        </p:nvSpPr>
        <p:spPr>
          <a:xfrm flipH="1">
            <a:off x="6000549" y="4603999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6"/>
          <p:cNvGrpSpPr/>
          <p:nvPr/>
        </p:nvGrpSpPr>
        <p:grpSpPr>
          <a:xfrm>
            <a:off x="4132575" y="4716825"/>
            <a:ext cx="5724316" cy="2084515"/>
            <a:chOff x="4132575" y="4716825"/>
            <a:chExt cx="5724316" cy="2084515"/>
          </a:xfrm>
        </p:grpSpPr>
        <p:sp>
          <p:nvSpPr>
            <p:cNvPr id="116" name="Google Shape;116;p16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6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7"/>
          <p:cNvGrpSpPr/>
          <p:nvPr/>
        </p:nvGrpSpPr>
        <p:grpSpPr>
          <a:xfrm>
            <a:off x="-1093351" y="-1466368"/>
            <a:ext cx="10388326" cy="8402728"/>
            <a:chOff x="-1093351" y="-1466368"/>
            <a:chExt cx="10388326" cy="8402728"/>
          </a:xfrm>
        </p:grpSpPr>
        <p:sp>
          <p:nvSpPr>
            <p:cNvPr id="120" name="Google Shape;120;p17"/>
            <p:cNvSpPr/>
            <p:nvPr/>
          </p:nvSpPr>
          <p:spPr>
            <a:xfrm flipH="1" rot="10800000">
              <a:off x="-3" y="-1466368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-1093351" y="45672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3" name="Google Shape;123;p17"/>
          <p:cNvSpPr txBox="1"/>
          <p:nvPr>
            <p:ph idx="1" type="subTitle"/>
          </p:nvPr>
        </p:nvSpPr>
        <p:spPr>
          <a:xfrm>
            <a:off x="6360578" y="3454300"/>
            <a:ext cx="17739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4" name="Google Shape;124;p17"/>
          <p:cNvSpPr txBox="1"/>
          <p:nvPr>
            <p:ph idx="2" type="subTitle"/>
          </p:nvPr>
        </p:nvSpPr>
        <p:spPr>
          <a:xfrm>
            <a:off x="2644083" y="3454300"/>
            <a:ext cx="1770600" cy="4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5" name="Google Shape;125;p17"/>
          <p:cNvSpPr txBox="1"/>
          <p:nvPr>
            <p:ph idx="3" type="subTitle"/>
          </p:nvPr>
        </p:nvSpPr>
        <p:spPr>
          <a:xfrm>
            <a:off x="6360575" y="2714800"/>
            <a:ext cx="17739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126" name="Google Shape;126;p17"/>
          <p:cNvSpPr txBox="1"/>
          <p:nvPr>
            <p:ph idx="4" type="subTitle"/>
          </p:nvPr>
        </p:nvSpPr>
        <p:spPr>
          <a:xfrm>
            <a:off x="2643925" y="2714800"/>
            <a:ext cx="1770600" cy="8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127" name="Google Shape;127;p17"/>
          <p:cNvGrpSpPr/>
          <p:nvPr/>
        </p:nvGrpSpPr>
        <p:grpSpPr>
          <a:xfrm>
            <a:off x="7568059" y="4604012"/>
            <a:ext cx="3010303" cy="380635"/>
            <a:chOff x="5446772" y="1743190"/>
            <a:chExt cx="3010303" cy="380635"/>
          </a:xfrm>
        </p:grpSpPr>
        <p:grpSp>
          <p:nvGrpSpPr>
            <p:cNvPr id="128" name="Google Shape;128;p1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129" name="Google Shape;129;p1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0" name="Google Shape;130;p1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" name="Google Shape;131;p1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132" name="Google Shape;132;p1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33" name="Google Shape;133;p1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" name="Google Shape;134;p1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135" name="Google Shape;135;p1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36" name="Google Shape;136;p1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7" name="Google Shape;137;p17"/>
          <p:cNvSpPr/>
          <p:nvPr/>
        </p:nvSpPr>
        <p:spPr>
          <a:xfrm flipH="1">
            <a:off x="-831826" y="-3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 flipH="1" rot="10800000">
            <a:off x="7378450" y="-807272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/>
          <p:nvPr/>
        </p:nvSpPr>
        <p:spPr>
          <a:xfrm flipH="1" rot="10800000">
            <a:off x="-1358733" y="-903765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8"/>
          <p:cNvGrpSpPr/>
          <p:nvPr/>
        </p:nvGrpSpPr>
        <p:grpSpPr>
          <a:xfrm rot="10800000">
            <a:off x="-984940" y="165546"/>
            <a:ext cx="3074607" cy="453954"/>
            <a:chOff x="5478797" y="847321"/>
            <a:chExt cx="3074607" cy="453954"/>
          </a:xfrm>
        </p:grpSpPr>
        <p:grpSp>
          <p:nvGrpSpPr>
            <p:cNvPr id="142" name="Google Shape;142;p18"/>
            <p:cNvGrpSpPr/>
            <p:nvPr/>
          </p:nvGrpSpPr>
          <p:grpSpPr>
            <a:xfrm flipH="1">
              <a:off x="5675409" y="922405"/>
              <a:ext cx="2877996" cy="223763"/>
              <a:chOff x="1687059" y="2012316"/>
              <a:chExt cx="3573375" cy="277863"/>
            </a:xfrm>
          </p:grpSpPr>
          <p:sp>
            <p:nvSpPr>
              <p:cNvPr id="143" name="Google Shape;143;p18"/>
              <p:cNvSpPr/>
              <p:nvPr/>
            </p:nvSpPr>
            <p:spPr>
              <a:xfrm>
                <a:off x="1687059" y="2012316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4" name="Google Shape;144;p18"/>
              <p:cNvSpPr/>
              <p:nvPr/>
            </p:nvSpPr>
            <p:spPr>
              <a:xfrm>
                <a:off x="5203734" y="22334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" name="Google Shape;145;p18"/>
            <p:cNvGrpSpPr/>
            <p:nvPr/>
          </p:nvGrpSpPr>
          <p:grpSpPr>
            <a:xfrm flipH="1">
              <a:off x="6072799" y="847321"/>
              <a:ext cx="2430997" cy="185534"/>
              <a:chOff x="1748547" y="1392116"/>
              <a:chExt cx="5911958" cy="451312"/>
            </a:xfrm>
          </p:grpSpPr>
          <p:sp>
            <p:nvSpPr>
              <p:cNvPr id="146" name="Google Shape;146;p18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47" name="Google Shape;147;p18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8"/>
            <p:cNvGrpSpPr/>
            <p:nvPr/>
          </p:nvGrpSpPr>
          <p:grpSpPr>
            <a:xfrm flipH="1">
              <a:off x="5478797" y="1255615"/>
              <a:ext cx="3010303" cy="45661"/>
              <a:chOff x="1766900" y="2869225"/>
              <a:chExt cx="3737650" cy="56700"/>
            </a:xfrm>
          </p:grpSpPr>
          <p:cxnSp>
            <p:nvCxnSpPr>
              <p:cNvPr id="149" name="Google Shape;149;p1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50" name="Google Shape;150;p1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1" name="Google Shape;151;p18"/>
          <p:cNvSpPr/>
          <p:nvPr/>
        </p:nvSpPr>
        <p:spPr>
          <a:xfrm rot="10800000">
            <a:off x="6000549" y="-1553122"/>
            <a:ext cx="3520399" cy="184160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8"/>
          <p:cNvSpPr/>
          <p:nvPr/>
        </p:nvSpPr>
        <p:spPr>
          <a:xfrm>
            <a:off x="713224" y="4972674"/>
            <a:ext cx="1205478" cy="219752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" name="Google Shape;153;p18"/>
          <p:cNvGrpSpPr/>
          <p:nvPr/>
        </p:nvGrpSpPr>
        <p:grpSpPr>
          <a:xfrm flipH="1">
            <a:off x="-3634650" y="4404925"/>
            <a:ext cx="5724316" cy="2084515"/>
            <a:chOff x="4132575" y="4716825"/>
            <a:chExt cx="5724316" cy="2084515"/>
          </a:xfrm>
        </p:grpSpPr>
        <p:sp>
          <p:nvSpPr>
            <p:cNvPr id="154" name="Google Shape;154;p18"/>
            <p:cNvSpPr/>
            <p:nvPr/>
          </p:nvSpPr>
          <p:spPr>
            <a:xfrm flipH="1">
              <a:off x="53618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 flipH="1">
              <a:off x="4132575" y="4716825"/>
              <a:ext cx="4495016" cy="2084515"/>
            </a:xfrm>
            <a:custGeom>
              <a:rect b="b" l="l" r="r" t="t"/>
              <a:pathLst>
                <a:path extrusionOk="0" h="47185" w="101749">
                  <a:moveTo>
                    <a:pt x="0" y="1"/>
                  </a:moveTo>
                  <a:lnTo>
                    <a:pt x="0" y="47185"/>
                  </a:lnTo>
                  <a:lnTo>
                    <a:pt x="101748" y="47185"/>
                  </a:lnTo>
                  <a:lnTo>
                    <a:pt x="101748" y="31097"/>
                  </a:lnTo>
                  <a:lnTo>
                    <a:pt x="96897" y="31097"/>
                  </a:lnTo>
                  <a:lnTo>
                    <a:pt x="76166" y="10366"/>
                  </a:lnTo>
                  <a:lnTo>
                    <a:pt x="55269" y="10366"/>
                  </a:lnTo>
                  <a:lnTo>
                    <a:pt x="449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9" name="Google Shape;159;p19"/>
          <p:cNvSpPr txBox="1"/>
          <p:nvPr>
            <p:ph idx="1" type="subTitle"/>
          </p:nvPr>
        </p:nvSpPr>
        <p:spPr>
          <a:xfrm>
            <a:off x="1039274" y="1747188"/>
            <a:ext cx="30570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60" name="Google Shape;160;p19"/>
          <p:cNvSpPr/>
          <p:nvPr>
            <p:ph idx="2" type="pic"/>
          </p:nvPr>
        </p:nvSpPr>
        <p:spPr>
          <a:xfrm>
            <a:off x="4393774" y="1379588"/>
            <a:ext cx="3903300" cy="303360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19"/>
          <p:cNvSpPr/>
          <p:nvPr/>
        </p:nvSpPr>
        <p:spPr>
          <a:xfrm>
            <a:off x="-1098862" y="460401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rgbClr val="000000">
              <a:alpha val="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 flipH="1" rot="10800000">
            <a:off x="-1594613" y="-603810"/>
            <a:ext cx="3247250" cy="1698710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rgbClr val="000000">
              <a:alpha val="13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" name="Google Shape;163;p19"/>
          <p:cNvGrpSpPr/>
          <p:nvPr/>
        </p:nvGrpSpPr>
        <p:grpSpPr>
          <a:xfrm>
            <a:off x="645846" y="7"/>
            <a:ext cx="7230373" cy="5143500"/>
            <a:chOff x="645846" y="7"/>
            <a:chExt cx="7230373" cy="5143500"/>
          </a:xfrm>
        </p:grpSpPr>
        <p:sp>
          <p:nvSpPr>
            <p:cNvPr id="164" name="Google Shape;164;p19"/>
            <p:cNvSpPr/>
            <p:nvPr/>
          </p:nvSpPr>
          <p:spPr>
            <a:xfrm rot="10800000">
              <a:off x="645796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 rot="10800000">
              <a:off x="645846" y="49599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" name="Google Shape;166;p19"/>
          <p:cNvGrpSpPr/>
          <p:nvPr/>
        </p:nvGrpSpPr>
        <p:grpSpPr>
          <a:xfrm>
            <a:off x="-1510053" y="314652"/>
            <a:ext cx="3296400" cy="703085"/>
            <a:chOff x="-12" y="3628590"/>
            <a:chExt cx="3296400" cy="703085"/>
          </a:xfrm>
        </p:grpSpPr>
        <p:grpSp>
          <p:nvGrpSpPr>
            <p:cNvPr id="167" name="Google Shape;167;p19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168" name="Google Shape;168;p19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69" name="Google Shape;169;p19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" name="Google Shape;170;p19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171" name="Google Shape;171;p19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72" name="Google Shape;172;p19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" name="Google Shape;173;p19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174" name="Google Shape;174;p19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75" name="Google Shape;175;p19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6" name="Google Shape;176;p19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177" name="Google Shape;177;p19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78" name="Google Shape;178;p19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9" name="Google Shape;179;p19"/>
          <p:cNvGrpSpPr/>
          <p:nvPr/>
        </p:nvGrpSpPr>
        <p:grpSpPr>
          <a:xfrm>
            <a:off x="-1510039" y="-1589006"/>
            <a:ext cx="11920665" cy="7774731"/>
            <a:chOff x="-1510039" y="-1589006"/>
            <a:chExt cx="11920665" cy="7774731"/>
          </a:xfrm>
        </p:grpSpPr>
        <p:sp>
          <p:nvSpPr>
            <p:cNvPr id="180" name="Google Shape;180;p19"/>
            <p:cNvSpPr/>
            <p:nvPr/>
          </p:nvSpPr>
          <p:spPr>
            <a:xfrm rot="10800000">
              <a:off x="6802328" y="-1589006"/>
              <a:ext cx="3608299" cy="2128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-1510039" y="4316600"/>
              <a:ext cx="3573015" cy="186912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0"/>
          <p:cNvGrpSpPr/>
          <p:nvPr/>
        </p:nvGrpSpPr>
        <p:grpSpPr>
          <a:xfrm>
            <a:off x="-10" y="-1009617"/>
            <a:ext cx="9640083" cy="7443072"/>
            <a:chOff x="-10" y="-1009617"/>
            <a:chExt cx="9640083" cy="7443072"/>
          </a:xfrm>
        </p:grpSpPr>
        <p:sp>
          <p:nvSpPr>
            <p:cNvPr id="184" name="Google Shape;184;p20"/>
            <p:cNvSpPr/>
            <p:nvPr/>
          </p:nvSpPr>
          <p:spPr>
            <a:xfrm rot="10800000">
              <a:off x="6119674" y="-100961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 flipH="1">
              <a:off x="-10" y="45220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7" name="Google Shape;187;p20"/>
          <p:cNvGrpSpPr/>
          <p:nvPr/>
        </p:nvGrpSpPr>
        <p:grpSpPr>
          <a:xfrm>
            <a:off x="2503206" y="5"/>
            <a:ext cx="7007334" cy="4699016"/>
            <a:chOff x="2503206" y="5"/>
            <a:chExt cx="7007334" cy="4699016"/>
          </a:xfrm>
        </p:grpSpPr>
        <p:grpSp>
          <p:nvGrpSpPr>
            <p:cNvPr id="188" name="Google Shape;188;p20"/>
            <p:cNvGrpSpPr/>
            <p:nvPr/>
          </p:nvGrpSpPr>
          <p:grpSpPr>
            <a:xfrm>
              <a:off x="2503206" y="5"/>
              <a:ext cx="5597879" cy="4699016"/>
              <a:chOff x="2503206" y="5"/>
              <a:chExt cx="5597879" cy="4699016"/>
            </a:xfrm>
          </p:grpSpPr>
          <p:sp>
            <p:nvSpPr>
              <p:cNvPr id="189" name="Google Shape;189;p20"/>
              <p:cNvSpPr/>
              <p:nvPr/>
            </p:nvSpPr>
            <p:spPr>
              <a:xfrm flipH="1">
                <a:off x="250320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20"/>
              <p:cNvSpPr/>
              <p:nvPr/>
            </p:nvSpPr>
            <p:spPr>
              <a:xfrm flipH="1">
                <a:off x="6868745" y="4467026"/>
                <a:ext cx="1232340" cy="231995"/>
              </a:xfrm>
              <a:custGeom>
                <a:rect b="b" l="l" r="r" t="t"/>
                <a:pathLst>
                  <a:path extrusionOk="0" h="4203" w="22325">
                    <a:moveTo>
                      <a:pt x="0" y="0"/>
                    </a:moveTo>
                    <a:lnTo>
                      <a:pt x="4191" y="4191"/>
                    </a:lnTo>
                    <a:lnTo>
                      <a:pt x="22325" y="4202"/>
                    </a:lnTo>
                    <a:lnTo>
                      <a:pt x="181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" name="Google Shape;191;p20"/>
            <p:cNvGrpSpPr/>
            <p:nvPr/>
          </p:nvGrpSpPr>
          <p:grpSpPr>
            <a:xfrm>
              <a:off x="7937781" y="5"/>
              <a:ext cx="1572759" cy="183531"/>
              <a:chOff x="7937781" y="5"/>
              <a:chExt cx="1572759" cy="183531"/>
            </a:xfrm>
          </p:grpSpPr>
          <p:sp>
            <p:nvSpPr>
              <p:cNvPr id="192" name="Google Shape;192;p20"/>
              <p:cNvSpPr/>
              <p:nvPr/>
            </p:nvSpPr>
            <p:spPr>
              <a:xfrm>
                <a:off x="8503756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20"/>
              <p:cNvSpPr/>
              <p:nvPr/>
            </p:nvSpPr>
            <p:spPr>
              <a:xfrm>
                <a:off x="7937781" y="5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4" name="Google Shape;194;p20"/>
          <p:cNvGrpSpPr/>
          <p:nvPr/>
        </p:nvGrpSpPr>
        <p:grpSpPr>
          <a:xfrm>
            <a:off x="-1320285" y="-2292139"/>
            <a:ext cx="12455532" cy="9684964"/>
            <a:chOff x="-1320285" y="-2292139"/>
            <a:chExt cx="12455532" cy="9684964"/>
          </a:xfrm>
        </p:grpSpPr>
        <p:sp>
          <p:nvSpPr>
            <p:cNvPr id="195" name="Google Shape;195;p20"/>
            <p:cNvSpPr/>
            <p:nvPr/>
          </p:nvSpPr>
          <p:spPr>
            <a:xfrm flipH="1">
              <a:off x="6019840" y="4375286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 flipH="1" rot="10800000">
              <a:off x="-1320285" y="-22921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-432453" y="499203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" name="Google Shape;198;p20"/>
          <p:cNvSpPr txBox="1"/>
          <p:nvPr>
            <p:ph type="title"/>
          </p:nvPr>
        </p:nvSpPr>
        <p:spPr>
          <a:xfrm>
            <a:off x="1768550" y="1636650"/>
            <a:ext cx="5607000" cy="18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99" name="Google Shape;199;p20"/>
          <p:cNvGrpSpPr/>
          <p:nvPr/>
        </p:nvGrpSpPr>
        <p:grpSpPr>
          <a:xfrm>
            <a:off x="-1892403" y="831971"/>
            <a:ext cx="12928869" cy="3635055"/>
            <a:chOff x="-1892403" y="831971"/>
            <a:chExt cx="12928869" cy="3635055"/>
          </a:xfrm>
        </p:grpSpPr>
        <p:grpSp>
          <p:nvGrpSpPr>
            <p:cNvPr id="200" name="Google Shape;200;p20"/>
            <p:cNvGrpSpPr/>
            <p:nvPr/>
          </p:nvGrpSpPr>
          <p:grpSpPr>
            <a:xfrm flipH="1">
              <a:off x="7436679" y="831971"/>
              <a:ext cx="3599787" cy="1044104"/>
              <a:chOff x="-1431671" y="656496"/>
              <a:chExt cx="3599787" cy="1044104"/>
            </a:xfrm>
          </p:grpSpPr>
          <p:grpSp>
            <p:nvGrpSpPr>
              <p:cNvPr id="201" name="Google Shape;201;p20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202" name="Google Shape;202;p20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203" name="Google Shape;203;p20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4" name="Google Shape;204;p20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205" name="Google Shape;205;p20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206" name="Google Shape;206;p20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07" name="Google Shape;207;p20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208" name="Google Shape;208;p20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209" name="Google Shape;209;p20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0" name="Google Shape;210;p20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211" name="Google Shape;211;p20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212" name="Google Shape;212;p20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3" name="Google Shape;213;p20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214" name="Google Shape;214;p20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215" name="Google Shape;215;p20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16" name="Google Shape;216;p20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217" name="Google Shape;217;p20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218" name="Google Shape;218;p20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19" name="Google Shape;219;p20"/>
            <p:cNvGrpSpPr/>
            <p:nvPr/>
          </p:nvGrpSpPr>
          <p:grpSpPr>
            <a:xfrm>
              <a:off x="-1892403" y="3926990"/>
              <a:ext cx="3427062" cy="540036"/>
              <a:chOff x="-1366378" y="3596340"/>
              <a:chExt cx="3427062" cy="540036"/>
            </a:xfrm>
          </p:grpSpPr>
          <p:grpSp>
            <p:nvGrpSpPr>
              <p:cNvPr id="220" name="Google Shape;220;p20"/>
              <p:cNvGrpSpPr/>
              <p:nvPr/>
            </p:nvGrpSpPr>
            <p:grpSpPr>
              <a:xfrm>
                <a:off x="-1366378" y="4034012"/>
                <a:ext cx="3070084" cy="102364"/>
                <a:chOff x="1779150" y="2604263"/>
                <a:chExt cx="3811875" cy="127113"/>
              </a:xfrm>
            </p:grpSpPr>
            <p:sp>
              <p:nvSpPr>
                <p:cNvPr id="221" name="Google Shape;221;p20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222" name="Google Shape;222;p20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23" name="Google Shape;223;p20"/>
              <p:cNvGrpSpPr/>
              <p:nvPr/>
            </p:nvGrpSpPr>
            <p:grpSpPr>
              <a:xfrm flipH="1">
                <a:off x="-949619" y="3596340"/>
                <a:ext cx="3010303" cy="380635"/>
                <a:chOff x="5446772" y="1743190"/>
                <a:chExt cx="3010303" cy="380635"/>
              </a:xfrm>
            </p:grpSpPr>
            <p:grpSp>
              <p:nvGrpSpPr>
                <p:cNvPr id="224" name="Google Shape;224;p20"/>
                <p:cNvGrpSpPr/>
                <p:nvPr/>
              </p:nvGrpSpPr>
              <p:grpSpPr>
                <a:xfrm flipH="1">
                  <a:off x="5898325" y="1865405"/>
                  <a:ext cx="1567047" cy="45661"/>
                  <a:chOff x="1754675" y="2661275"/>
                  <a:chExt cx="1945675" cy="56700"/>
                </a:xfrm>
              </p:grpSpPr>
              <p:cxnSp>
                <p:nvCxnSpPr>
                  <p:cNvPr id="225" name="Google Shape;225;p20"/>
                  <p:cNvCxnSpPr/>
                  <p:nvPr/>
                </p:nvCxnSpPr>
                <p:spPr>
                  <a:xfrm>
                    <a:off x="1754675" y="2689625"/>
                    <a:ext cx="18960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226" name="Google Shape;226;p20"/>
                  <p:cNvSpPr/>
                  <p:nvPr/>
                </p:nvSpPr>
                <p:spPr>
                  <a:xfrm>
                    <a:off x="3643650" y="266127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27" name="Google Shape;227;p20"/>
                <p:cNvGrpSpPr/>
                <p:nvPr/>
              </p:nvGrpSpPr>
              <p:grpSpPr>
                <a:xfrm flipH="1">
                  <a:off x="5477439" y="1987637"/>
                  <a:ext cx="1561280" cy="136187"/>
                  <a:chOff x="1754675" y="2824000"/>
                  <a:chExt cx="4728285" cy="412439"/>
                </a:xfrm>
              </p:grpSpPr>
              <p:sp>
                <p:nvSpPr>
                  <p:cNvPr id="228" name="Google Shape;228;p20"/>
                  <p:cNvSpPr/>
                  <p:nvPr/>
                </p:nvSpPr>
                <p:spPr>
                  <a:xfrm>
                    <a:off x="1754675" y="2824000"/>
                    <a:ext cx="4593868" cy="355100"/>
                  </a:xfrm>
                  <a:custGeom>
                    <a:rect b="b" l="l" r="r" t="t"/>
                    <a:pathLst>
                      <a:path extrusionOk="0" h="5994" w="77550">
                        <a:moveTo>
                          <a:pt x="0" y="0"/>
                        </a:moveTo>
                        <a:lnTo>
                          <a:pt x="59202" y="0"/>
                        </a:lnTo>
                        <a:lnTo>
                          <a:pt x="65196" y="5994"/>
                        </a:lnTo>
                        <a:lnTo>
                          <a:pt x="77550" y="5994"/>
                        </a:lnTo>
                      </a:path>
                    </a:pathLst>
                  </a:cu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sp>
              <p:sp>
                <p:nvSpPr>
                  <p:cNvPr id="229" name="Google Shape;229;p20"/>
                  <p:cNvSpPr/>
                  <p:nvPr/>
                </p:nvSpPr>
                <p:spPr>
                  <a:xfrm>
                    <a:off x="6348560" y="3102039"/>
                    <a:ext cx="134400" cy="1344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30" name="Google Shape;230;p20"/>
                <p:cNvGrpSpPr/>
                <p:nvPr/>
              </p:nvGrpSpPr>
              <p:grpSpPr>
                <a:xfrm flipH="1">
                  <a:off x="5446772" y="1743190"/>
                  <a:ext cx="3010303" cy="45661"/>
                  <a:chOff x="1766900" y="2869225"/>
                  <a:chExt cx="3737650" cy="56700"/>
                </a:xfrm>
              </p:grpSpPr>
              <p:cxnSp>
                <p:nvCxnSpPr>
                  <p:cNvPr id="231" name="Google Shape;231;p20"/>
                  <p:cNvCxnSpPr/>
                  <p:nvPr/>
                </p:nvCxnSpPr>
                <p:spPr>
                  <a:xfrm>
                    <a:off x="1766900" y="2897575"/>
                    <a:ext cx="3687900" cy="0"/>
                  </a:xfrm>
                  <a:prstGeom prst="straightConnector1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232" name="Google Shape;232;p20"/>
                  <p:cNvSpPr/>
                  <p:nvPr/>
                </p:nvSpPr>
                <p:spPr>
                  <a:xfrm>
                    <a:off x="5447850" y="2869225"/>
                    <a:ext cx="56700" cy="567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21"/>
          <p:cNvGrpSpPr/>
          <p:nvPr/>
        </p:nvGrpSpPr>
        <p:grpSpPr>
          <a:xfrm>
            <a:off x="-427509" y="-1247071"/>
            <a:ext cx="9750025" cy="7678774"/>
            <a:chOff x="-427509" y="-1247071"/>
            <a:chExt cx="9750025" cy="7678774"/>
          </a:xfrm>
        </p:grpSpPr>
        <p:sp>
          <p:nvSpPr>
            <p:cNvPr id="235" name="Google Shape;235;p21"/>
            <p:cNvSpPr/>
            <p:nvPr/>
          </p:nvSpPr>
          <p:spPr>
            <a:xfrm>
              <a:off x="-10" y="4520307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 rot="10800000">
              <a:off x="5802117" y="-113470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 rot="5400000">
              <a:off x="-1266908" y="-40767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Google Shape;238;p21"/>
          <p:cNvSpPr txBox="1"/>
          <p:nvPr>
            <p:ph type="title"/>
          </p:nvPr>
        </p:nvSpPr>
        <p:spPr>
          <a:xfrm>
            <a:off x="1481025" y="2102825"/>
            <a:ext cx="29544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9" name="Google Shape;239;p21"/>
          <p:cNvSpPr txBox="1"/>
          <p:nvPr>
            <p:ph idx="1" type="subTitle"/>
          </p:nvPr>
        </p:nvSpPr>
        <p:spPr>
          <a:xfrm>
            <a:off x="4555250" y="2102825"/>
            <a:ext cx="3294000" cy="9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40" name="Google Shape;240;p21"/>
          <p:cNvGrpSpPr/>
          <p:nvPr/>
        </p:nvGrpSpPr>
        <p:grpSpPr>
          <a:xfrm>
            <a:off x="-427494" y="7"/>
            <a:ext cx="9851067" cy="5168274"/>
            <a:chOff x="-427494" y="7"/>
            <a:chExt cx="9851067" cy="5168274"/>
          </a:xfrm>
        </p:grpSpPr>
        <p:sp>
          <p:nvSpPr>
            <p:cNvPr id="241" name="Google Shape;241;p21"/>
            <p:cNvSpPr/>
            <p:nvPr/>
          </p:nvSpPr>
          <p:spPr>
            <a:xfrm rot="10800000">
              <a:off x="7647417" y="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 flipH="1">
              <a:off x="1920116" y="4983988"/>
              <a:ext cx="1821969" cy="184293"/>
            </a:xfrm>
            <a:custGeom>
              <a:rect b="b" l="l" r="r" t="t"/>
              <a:pathLst>
                <a:path extrusionOk="0" h="2901" w="28680">
                  <a:moveTo>
                    <a:pt x="28679" y="1"/>
                  </a:moveTo>
                  <a:lnTo>
                    <a:pt x="2737" y="162"/>
                  </a:lnTo>
                  <a:lnTo>
                    <a:pt x="1" y="2900"/>
                  </a:lnTo>
                  <a:lnTo>
                    <a:pt x="28679" y="2751"/>
                  </a:lnTo>
                  <a:lnTo>
                    <a:pt x="286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 flipH="1" rot="10800000">
              <a:off x="-427494" y="809776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 flipH="1">
              <a:off x="8005321" y="43369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21"/>
          <p:cNvGrpSpPr/>
          <p:nvPr/>
        </p:nvGrpSpPr>
        <p:grpSpPr>
          <a:xfrm>
            <a:off x="-591414" y="-2175664"/>
            <a:ext cx="11258111" cy="9004879"/>
            <a:chOff x="-591414" y="-2175664"/>
            <a:chExt cx="11258111" cy="9004879"/>
          </a:xfrm>
        </p:grpSpPr>
        <p:grpSp>
          <p:nvGrpSpPr>
            <p:cNvPr id="246" name="Google Shape;246;p21"/>
            <p:cNvGrpSpPr/>
            <p:nvPr/>
          </p:nvGrpSpPr>
          <p:grpSpPr>
            <a:xfrm flipH="1">
              <a:off x="4314168" y="4744700"/>
              <a:ext cx="5712041" cy="2084515"/>
              <a:chOff x="0" y="4530625"/>
              <a:chExt cx="5712041" cy="2084515"/>
            </a:xfrm>
          </p:grpSpPr>
          <p:sp>
            <p:nvSpPr>
              <p:cNvPr id="247" name="Google Shape;247;p21"/>
              <p:cNvSpPr/>
              <p:nvPr/>
            </p:nvSpPr>
            <p:spPr>
              <a:xfrm>
                <a:off x="0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1"/>
              <p:cNvSpPr/>
              <p:nvPr/>
            </p:nvSpPr>
            <p:spPr>
              <a:xfrm>
                <a:off x="1217025" y="4530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9" name="Google Shape;249;p21"/>
            <p:cNvSpPr/>
            <p:nvPr/>
          </p:nvSpPr>
          <p:spPr>
            <a:xfrm flipH="1" rot="10800000">
              <a:off x="7861425" y="-9594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 flipH="1" rot="10800000">
              <a:off x="-591414" y="-2175664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1" name="Google Shape;251;p21"/>
            <p:cNvGrpSpPr/>
            <p:nvPr/>
          </p:nvGrpSpPr>
          <p:grpSpPr>
            <a:xfrm flipH="1">
              <a:off x="-501963" y="4669800"/>
              <a:ext cx="3820522" cy="1537408"/>
              <a:chOff x="5741325" y="4455725"/>
              <a:chExt cx="3820522" cy="1537408"/>
            </a:xfrm>
          </p:grpSpPr>
          <p:sp>
            <p:nvSpPr>
              <p:cNvPr id="252" name="Google Shape;252;p21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21"/>
              <p:cNvSpPr/>
              <p:nvPr/>
            </p:nvSpPr>
            <p:spPr>
              <a:xfrm>
                <a:off x="574132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56" name="Google Shape;256;p22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Font typeface="Poppins ExtraBold"/>
              <a:buNone/>
              <a:defRPr b="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23"/>
          <p:cNvGrpSpPr/>
          <p:nvPr/>
        </p:nvGrpSpPr>
        <p:grpSpPr>
          <a:xfrm flipH="1" rot="10800000">
            <a:off x="-3394" y="-2273839"/>
            <a:ext cx="9804518" cy="8448224"/>
            <a:chOff x="-3394" y="-1706421"/>
            <a:chExt cx="9804518" cy="8448224"/>
          </a:xfrm>
        </p:grpSpPr>
        <p:sp>
          <p:nvSpPr>
            <p:cNvPr id="259" name="Google Shape;259;p23"/>
            <p:cNvSpPr/>
            <p:nvPr/>
          </p:nvSpPr>
          <p:spPr>
            <a:xfrm rot="-5400000">
              <a:off x="7120124" y="4060803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-1" y="379782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3"/>
            <p:cNvSpPr/>
            <p:nvPr/>
          </p:nvSpPr>
          <p:spPr>
            <a:xfrm rot="10800000">
              <a:off x="-3394" y="-1706421"/>
              <a:ext cx="9150782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23"/>
          <p:cNvSpPr txBox="1"/>
          <p:nvPr>
            <p:ph hasCustomPrompt="1" type="title"/>
          </p:nvPr>
        </p:nvSpPr>
        <p:spPr>
          <a:xfrm>
            <a:off x="3025725" y="1918850"/>
            <a:ext cx="4078800" cy="76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53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b="0" sz="96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23"/>
          <p:cNvSpPr txBox="1"/>
          <p:nvPr>
            <p:ph idx="1" type="subTitle"/>
          </p:nvPr>
        </p:nvSpPr>
        <p:spPr>
          <a:xfrm>
            <a:off x="3025725" y="2697650"/>
            <a:ext cx="4078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64" name="Google Shape;264;p23"/>
          <p:cNvGrpSpPr/>
          <p:nvPr/>
        </p:nvGrpSpPr>
        <p:grpSpPr>
          <a:xfrm>
            <a:off x="998171" y="-8"/>
            <a:ext cx="6608794" cy="5143512"/>
            <a:chOff x="998171" y="-8"/>
            <a:chExt cx="6608794" cy="5143512"/>
          </a:xfrm>
        </p:grpSpPr>
        <p:sp>
          <p:nvSpPr>
            <p:cNvPr id="265" name="Google Shape;265;p23"/>
            <p:cNvSpPr/>
            <p:nvPr/>
          </p:nvSpPr>
          <p:spPr>
            <a:xfrm rot="10800000">
              <a:off x="998171" y="4876498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3"/>
            <p:cNvSpPr/>
            <p:nvPr/>
          </p:nvSpPr>
          <p:spPr>
            <a:xfrm>
              <a:off x="66001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7" name="Google Shape;267;p23"/>
          <p:cNvGrpSpPr/>
          <p:nvPr/>
        </p:nvGrpSpPr>
        <p:grpSpPr>
          <a:xfrm flipH="1" rot="10800000">
            <a:off x="-1443375" y="-2220551"/>
            <a:ext cx="11922622" cy="9653454"/>
            <a:chOff x="-1443375" y="-2964939"/>
            <a:chExt cx="11922622" cy="9653454"/>
          </a:xfrm>
        </p:grpSpPr>
        <p:grpSp>
          <p:nvGrpSpPr>
            <p:cNvPr id="268" name="Google Shape;268;p23"/>
            <p:cNvGrpSpPr/>
            <p:nvPr/>
          </p:nvGrpSpPr>
          <p:grpSpPr>
            <a:xfrm>
              <a:off x="6475250" y="3928475"/>
              <a:ext cx="4003997" cy="2064658"/>
              <a:chOff x="5557850" y="3928475"/>
              <a:chExt cx="4003997" cy="2064658"/>
            </a:xfrm>
          </p:grpSpPr>
          <p:sp>
            <p:nvSpPr>
              <p:cNvPr id="269" name="Google Shape;269;p23"/>
              <p:cNvSpPr/>
              <p:nvPr/>
            </p:nvSpPr>
            <p:spPr>
              <a:xfrm>
                <a:off x="6756575" y="445572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23"/>
              <p:cNvSpPr/>
              <p:nvPr/>
            </p:nvSpPr>
            <p:spPr>
              <a:xfrm>
                <a:off x="5557850" y="3928475"/>
                <a:ext cx="2805272" cy="1537408"/>
              </a:xfrm>
              <a:custGeom>
                <a:rect b="b" l="l" r="r" t="t"/>
                <a:pathLst>
                  <a:path extrusionOk="0" h="48014" w="87610">
                    <a:moveTo>
                      <a:pt x="41297" y="0"/>
                    </a:moveTo>
                    <a:lnTo>
                      <a:pt x="9329" y="31926"/>
                    </a:lnTo>
                    <a:lnTo>
                      <a:pt x="0" y="31926"/>
                    </a:lnTo>
                    <a:lnTo>
                      <a:pt x="0" y="48014"/>
                    </a:lnTo>
                    <a:lnTo>
                      <a:pt x="87610" y="48014"/>
                    </a:lnTo>
                    <a:lnTo>
                      <a:pt x="876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1" name="Google Shape;271;p23"/>
            <p:cNvGrpSpPr/>
            <p:nvPr/>
          </p:nvGrpSpPr>
          <p:grpSpPr>
            <a:xfrm>
              <a:off x="-1443375" y="3908625"/>
              <a:ext cx="5889466" cy="2779890"/>
              <a:chOff x="-1394450" y="3908625"/>
              <a:chExt cx="5889466" cy="2779890"/>
            </a:xfrm>
          </p:grpSpPr>
          <p:sp>
            <p:nvSpPr>
              <p:cNvPr id="272" name="Google Shape;272;p23"/>
              <p:cNvSpPr/>
              <p:nvPr/>
            </p:nvSpPr>
            <p:spPr>
              <a:xfrm>
                <a:off x="0" y="4604000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3"/>
              <p:cNvSpPr/>
              <p:nvPr/>
            </p:nvSpPr>
            <p:spPr>
              <a:xfrm>
                <a:off x="-1394450" y="39086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4" name="Google Shape;274;p23"/>
            <p:cNvSpPr/>
            <p:nvPr/>
          </p:nvSpPr>
          <p:spPr>
            <a:xfrm rot="10800000">
              <a:off x="-377487" y="-1412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3"/>
            <p:cNvSpPr/>
            <p:nvPr/>
          </p:nvSpPr>
          <p:spPr>
            <a:xfrm rot="10800000">
              <a:off x="4605266" y="-2964939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2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" name="Google Shape;278;p25"/>
          <p:cNvGrpSpPr/>
          <p:nvPr/>
        </p:nvGrpSpPr>
        <p:grpSpPr>
          <a:xfrm>
            <a:off x="-150966" y="-1569997"/>
            <a:ext cx="9294978" cy="8009776"/>
            <a:chOff x="-150966" y="-1569997"/>
            <a:chExt cx="9294978" cy="8009776"/>
          </a:xfrm>
        </p:grpSpPr>
        <p:sp>
          <p:nvSpPr>
            <p:cNvPr id="279" name="Google Shape;279;p25"/>
            <p:cNvSpPr/>
            <p:nvPr/>
          </p:nvSpPr>
          <p:spPr>
            <a:xfrm flipH="1">
              <a:off x="-150966" y="452838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5"/>
            <p:cNvSpPr/>
            <p:nvPr/>
          </p:nvSpPr>
          <p:spPr>
            <a:xfrm rot="10800000">
              <a:off x="5623599" y="-156999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25"/>
          <p:cNvSpPr txBox="1"/>
          <p:nvPr>
            <p:ph idx="1" type="subTitle"/>
          </p:nvPr>
        </p:nvSpPr>
        <p:spPr>
          <a:xfrm>
            <a:off x="1024750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82" name="Google Shape;282;p25"/>
          <p:cNvSpPr txBox="1"/>
          <p:nvPr>
            <p:ph idx="2" type="subTitle"/>
          </p:nvPr>
        </p:nvSpPr>
        <p:spPr>
          <a:xfrm>
            <a:off x="3419221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83" name="Google Shape;283;p25"/>
          <p:cNvSpPr txBox="1"/>
          <p:nvPr>
            <p:ph idx="3" type="subTitle"/>
          </p:nvPr>
        </p:nvSpPr>
        <p:spPr>
          <a:xfrm>
            <a:off x="5813699" y="3241688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84" name="Google Shape;284;p25"/>
          <p:cNvSpPr txBox="1"/>
          <p:nvPr>
            <p:ph idx="4" type="subTitle"/>
          </p:nvPr>
        </p:nvSpPr>
        <p:spPr>
          <a:xfrm>
            <a:off x="1024750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85" name="Google Shape;285;p25"/>
          <p:cNvSpPr txBox="1"/>
          <p:nvPr>
            <p:ph idx="5" type="subTitle"/>
          </p:nvPr>
        </p:nvSpPr>
        <p:spPr>
          <a:xfrm>
            <a:off x="3419221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286" name="Google Shape;286;p25"/>
          <p:cNvSpPr txBox="1"/>
          <p:nvPr>
            <p:ph idx="6" type="subTitle"/>
          </p:nvPr>
        </p:nvSpPr>
        <p:spPr>
          <a:xfrm>
            <a:off x="5813699" y="179616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287" name="Google Shape;287;p25"/>
          <p:cNvGrpSpPr/>
          <p:nvPr/>
        </p:nvGrpSpPr>
        <p:grpSpPr>
          <a:xfrm rot="10800000">
            <a:off x="-2096303" y="3730190"/>
            <a:ext cx="3010303" cy="380635"/>
            <a:chOff x="5446772" y="1743190"/>
            <a:chExt cx="3010303" cy="380635"/>
          </a:xfrm>
        </p:grpSpPr>
        <p:grpSp>
          <p:nvGrpSpPr>
            <p:cNvPr id="288" name="Google Shape;288;p25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289" name="Google Shape;289;p2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0" name="Google Shape;290;p2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" name="Google Shape;291;p2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292" name="Google Shape;292;p2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93" name="Google Shape;293;p2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4" name="Google Shape;294;p25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295" name="Google Shape;295;p2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96" name="Google Shape;296;p2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7" name="Google Shape;297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8" name="Google Shape;298;p25"/>
          <p:cNvSpPr txBox="1"/>
          <p:nvPr>
            <p:ph hasCustomPrompt="1" idx="7" type="title"/>
          </p:nvPr>
        </p:nvSpPr>
        <p:spPr>
          <a:xfrm>
            <a:off x="1450150" y="122915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299" name="Google Shape;299;p25"/>
          <p:cNvSpPr txBox="1"/>
          <p:nvPr>
            <p:ph hasCustomPrompt="1" idx="8" type="title"/>
          </p:nvPr>
        </p:nvSpPr>
        <p:spPr>
          <a:xfrm>
            <a:off x="1450200" y="2674700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300" name="Google Shape;300;p25"/>
          <p:cNvSpPr txBox="1"/>
          <p:nvPr>
            <p:ph hasCustomPrompt="1" idx="9" type="title"/>
          </p:nvPr>
        </p:nvSpPr>
        <p:spPr>
          <a:xfrm>
            <a:off x="3844625" y="1229151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301" name="Google Shape;301;p25"/>
          <p:cNvSpPr txBox="1"/>
          <p:nvPr>
            <p:ph hasCustomPrompt="1" idx="13" type="title"/>
          </p:nvPr>
        </p:nvSpPr>
        <p:spPr>
          <a:xfrm>
            <a:off x="3844625" y="2674699"/>
            <a:ext cx="567000" cy="567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302" name="Google Shape;302;p25"/>
          <p:cNvSpPr txBox="1"/>
          <p:nvPr>
            <p:ph hasCustomPrompt="1" idx="14" type="title"/>
          </p:nvPr>
        </p:nvSpPr>
        <p:spPr>
          <a:xfrm>
            <a:off x="6239100" y="1229152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303" name="Google Shape;303;p25"/>
          <p:cNvSpPr txBox="1"/>
          <p:nvPr>
            <p:ph hasCustomPrompt="1" idx="15" type="title"/>
          </p:nvPr>
        </p:nvSpPr>
        <p:spPr>
          <a:xfrm>
            <a:off x="6239100" y="2674703"/>
            <a:ext cx="567000" cy="57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b="0" sz="3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304" name="Google Shape;304;p25"/>
          <p:cNvSpPr/>
          <p:nvPr/>
        </p:nvSpPr>
        <p:spPr>
          <a:xfrm rot="10800000">
            <a:off x="1316384" y="490125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5"/>
          <p:cNvSpPr/>
          <p:nvPr/>
        </p:nvSpPr>
        <p:spPr>
          <a:xfrm flipH="1">
            <a:off x="-585437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26"/>
          <p:cNvGrpSpPr/>
          <p:nvPr/>
        </p:nvGrpSpPr>
        <p:grpSpPr>
          <a:xfrm>
            <a:off x="-10" y="-1658067"/>
            <a:ext cx="9294978" cy="7822922"/>
            <a:chOff x="-10" y="-1658067"/>
            <a:chExt cx="9294978" cy="7822922"/>
          </a:xfrm>
        </p:grpSpPr>
        <p:sp>
          <p:nvSpPr>
            <p:cNvPr id="308" name="Google Shape;308;p26"/>
            <p:cNvSpPr/>
            <p:nvPr/>
          </p:nvSpPr>
          <p:spPr>
            <a:xfrm flipH="1" rot="10800000">
              <a:off x="0" y="-8273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 flipH="1">
              <a:off x="-10" y="425345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 rot="10800000">
              <a:off x="3765449" y="-1658067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26"/>
          <p:cNvGrpSpPr/>
          <p:nvPr/>
        </p:nvGrpSpPr>
        <p:grpSpPr>
          <a:xfrm>
            <a:off x="214581" y="-8"/>
            <a:ext cx="1593209" cy="183531"/>
            <a:chOff x="385056" y="-8"/>
            <a:chExt cx="1593209" cy="183531"/>
          </a:xfrm>
        </p:grpSpPr>
        <p:sp>
          <p:nvSpPr>
            <p:cNvPr id="312" name="Google Shape;312;p26"/>
            <p:cNvSpPr/>
            <p:nvPr/>
          </p:nvSpPr>
          <p:spPr>
            <a:xfrm flipH="1">
              <a:off x="385056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 flipH="1">
              <a:off x="971481" y="-8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26"/>
          <p:cNvGrpSpPr/>
          <p:nvPr/>
        </p:nvGrpSpPr>
        <p:grpSpPr>
          <a:xfrm>
            <a:off x="-641180" y="447742"/>
            <a:ext cx="10174669" cy="4695754"/>
            <a:chOff x="-641180" y="447742"/>
            <a:chExt cx="10174669" cy="4695754"/>
          </a:xfrm>
        </p:grpSpPr>
        <p:sp>
          <p:nvSpPr>
            <p:cNvPr id="315" name="Google Shape;315;p26"/>
            <p:cNvSpPr/>
            <p:nvPr/>
          </p:nvSpPr>
          <p:spPr>
            <a:xfrm>
              <a:off x="8526706" y="4477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 flipH="1">
              <a:off x="6924920" y="491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-641180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8" name="Google Shape;318;p26"/>
          <p:cNvSpPr txBox="1"/>
          <p:nvPr>
            <p:ph type="title"/>
          </p:nvPr>
        </p:nvSpPr>
        <p:spPr>
          <a:xfrm>
            <a:off x="1419900" y="3055775"/>
            <a:ext cx="63042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9" name="Google Shape;319;p26"/>
          <p:cNvSpPr txBox="1"/>
          <p:nvPr>
            <p:ph idx="1" type="subTitle"/>
          </p:nvPr>
        </p:nvSpPr>
        <p:spPr>
          <a:xfrm>
            <a:off x="1419900" y="1081900"/>
            <a:ext cx="6304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320" name="Google Shape;320;p26"/>
          <p:cNvGrpSpPr/>
          <p:nvPr/>
        </p:nvGrpSpPr>
        <p:grpSpPr>
          <a:xfrm>
            <a:off x="-689412" y="-1311142"/>
            <a:ext cx="10419597" cy="8141306"/>
            <a:chOff x="-689412" y="-1311142"/>
            <a:chExt cx="10419597" cy="8141306"/>
          </a:xfrm>
        </p:grpSpPr>
        <p:sp>
          <p:nvSpPr>
            <p:cNvPr id="321" name="Google Shape;321;p26"/>
            <p:cNvSpPr/>
            <p:nvPr/>
          </p:nvSpPr>
          <p:spPr>
            <a:xfrm rot="10800000">
              <a:off x="6315079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6"/>
            <p:cNvSpPr/>
            <p:nvPr/>
          </p:nvSpPr>
          <p:spPr>
            <a:xfrm>
              <a:off x="-3" y="47535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6"/>
            <p:cNvSpPr/>
            <p:nvPr/>
          </p:nvSpPr>
          <p:spPr>
            <a:xfrm rot="10800000">
              <a:off x="-689412" y="-8181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6"/>
            <p:cNvSpPr/>
            <p:nvPr/>
          </p:nvSpPr>
          <p:spPr>
            <a:xfrm>
              <a:off x="6924913" y="46040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7"/>
          <p:cNvSpPr txBox="1"/>
          <p:nvPr>
            <p:ph type="title"/>
          </p:nvPr>
        </p:nvSpPr>
        <p:spPr>
          <a:xfrm>
            <a:off x="1103225" y="1490900"/>
            <a:ext cx="3169200" cy="16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7" name="Google Shape;327;p27"/>
          <p:cNvSpPr txBox="1"/>
          <p:nvPr>
            <p:ph idx="1" type="subTitle"/>
          </p:nvPr>
        </p:nvSpPr>
        <p:spPr>
          <a:xfrm>
            <a:off x="1103225" y="3187975"/>
            <a:ext cx="31692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28" name="Google Shape;328;p27"/>
          <p:cNvSpPr/>
          <p:nvPr>
            <p:ph idx="2" type="pic"/>
          </p:nvPr>
        </p:nvSpPr>
        <p:spPr>
          <a:xfrm>
            <a:off x="4272425" y="613850"/>
            <a:ext cx="3768300" cy="3796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29" name="Google Shape;329;p27"/>
          <p:cNvGrpSpPr/>
          <p:nvPr/>
        </p:nvGrpSpPr>
        <p:grpSpPr>
          <a:xfrm flipH="1" rot="10800000">
            <a:off x="-1536301" y="-1730518"/>
            <a:ext cx="10804826" cy="8381753"/>
            <a:chOff x="-1589201" y="-1194493"/>
            <a:chExt cx="10804826" cy="8381753"/>
          </a:xfrm>
        </p:grpSpPr>
        <p:sp>
          <p:nvSpPr>
            <p:cNvPr id="330" name="Google Shape;330;p27"/>
            <p:cNvSpPr/>
            <p:nvPr/>
          </p:nvSpPr>
          <p:spPr>
            <a:xfrm flipH="1" rot="10800000">
              <a:off x="-79353" y="-119449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-1589201" y="4818100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2" name="Google Shape;332;p27"/>
          <p:cNvSpPr/>
          <p:nvPr/>
        </p:nvSpPr>
        <p:spPr>
          <a:xfrm flipH="1" rot="10800000">
            <a:off x="6778074" y="4876489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7"/>
          <p:cNvSpPr/>
          <p:nvPr/>
        </p:nvSpPr>
        <p:spPr>
          <a:xfrm>
            <a:off x="7378450" y="429690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Google Shape;334;p27"/>
          <p:cNvGrpSpPr/>
          <p:nvPr/>
        </p:nvGrpSpPr>
        <p:grpSpPr>
          <a:xfrm flipH="1">
            <a:off x="-1397466" y="738820"/>
            <a:ext cx="3010303" cy="380635"/>
            <a:chOff x="5446772" y="1743190"/>
            <a:chExt cx="3010303" cy="380635"/>
          </a:xfrm>
        </p:grpSpPr>
        <p:grpSp>
          <p:nvGrpSpPr>
            <p:cNvPr id="335" name="Google Shape;335;p27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336" name="Google Shape;336;p27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7" name="Google Shape;337;p27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" name="Google Shape;338;p27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339" name="Google Shape;339;p27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40" name="Google Shape;340;p27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1" name="Google Shape;341;p27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342" name="Google Shape;342;p27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43" name="Google Shape;343;p27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8"/>
          <p:cNvSpPr txBox="1"/>
          <p:nvPr>
            <p:ph type="title"/>
          </p:nvPr>
        </p:nvSpPr>
        <p:spPr>
          <a:xfrm>
            <a:off x="872400" y="1637550"/>
            <a:ext cx="32241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6" name="Google Shape;346;p28"/>
          <p:cNvSpPr txBox="1"/>
          <p:nvPr>
            <p:ph idx="1" type="subTitle"/>
          </p:nvPr>
        </p:nvSpPr>
        <p:spPr>
          <a:xfrm>
            <a:off x="872400" y="2700750"/>
            <a:ext cx="32241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47" name="Google Shape;347;p28"/>
          <p:cNvGrpSpPr/>
          <p:nvPr/>
        </p:nvGrpSpPr>
        <p:grpSpPr>
          <a:xfrm>
            <a:off x="-213475" y="-435968"/>
            <a:ext cx="10430912" cy="6926993"/>
            <a:chOff x="-213475" y="-435968"/>
            <a:chExt cx="10430912" cy="6926993"/>
          </a:xfrm>
        </p:grpSpPr>
        <p:sp>
          <p:nvSpPr>
            <p:cNvPr id="348" name="Google Shape;348;p28"/>
            <p:cNvSpPr/>
            <p:nvPr/>
          </p:nvSpPr>
          <p:spPr>
            <a:xfrm flipH="1" rot="10800000">
              <a:off x="7412165" y="-4359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8"/>
            <p:cNvSpPr/>
            <p:nvPr/>
          </p:nvSpPr>
          <p:spPr>
            <a:xfrm flipH="1">
              <a:off x="-213475" y="4603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0" name="Google Shape;350;p28"/>
          <p:cNvGrpSpPr/>
          <p:nvPr/>
        </p:nvGrpSpPr>
        <p:grpSpPr>
          <a:xfrm flipH="1">
            <a:off x="-1986736" y="257018"/>
            <a:ext cx="3567725" cy="692436"/>
            <a:chOff x="5803750" y="1590790"/>
            <a:chExt cx="3567725" cy="692436"/>
          </a:xfrm>
        </p:grpSpPr>
        <p:grpSp>
          <p:nvGrpSpPr>
            <p:cNvPr id="351" name="Google Shape;351;p28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52" name="Google Shape;352;p2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53" name="Google Shape;353;p2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4" name="Google Shape;354;p28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355" name="Google Shape;355;p28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6" name="Google Shape;356;p28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7" name="Google Shape;357;p28"/>
            <p:cNvGrpSpPr/>
            <p:nvPr/>
          </p:nvGrpSpPr>
          <p:grpSpPr>
            <a:xfrm flipH="1">
              <a:off x="6107964" y="1938899"/>
              <a:ext cx="1561280" cy="136187"/>
              <a:chOff x="-154850" y="2676400"/>
              <a:chExt cx="4728285" cy="412439"/>
            </a:xfrm>
          </p:grpSpPr>
          <p:sp>
            <p:nvSpPr>
              <p:cNvPr id="358" name="Google Shape;358;p28"/>
              <p:cNvSpPr/>
              <p:nvPr/>
            </p:nvSpPr>
            <p:spPr>
              <a:xfrm>
                <a:off x="-154850" y="26764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59" name="Google Shape;359;p28"/>
              <p:cNvSpPr/>
              <p:nvPr/>
            </p:nvSpPr>
            <p:spPr>
              <a:xfrm>
                <a:off x="4439036" y="29544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0" name="Google Shape;360;p28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361" name="Google Shape;361;p28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62" name="Google Shape;362;p28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3" name="Google Shape;363;p28"/>
          <p:cNvSpPr/>
          <p:nvPr/>
        </p:nvSpPr>
        <p:spPr>
          <a:xfrm rot="10800000">
            <a:off x="-284501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4" name="Google Shape;364;p28"/>
          <p:cNvGrpSpPr/>
          <p:nvPr/>
        </p:nvGrpSpPr>
        <p:grpSpPr>
          <a:xfrm>
            <a:off x="-1754525" y="-2478031"/>
            <a:ext cx="12821147" cy="8256735"/>
            <a:chOff x="-1754525" y="-2478031"/>
            <a:chExt cx="12821147" cy="8256735"/>
          </a:xfrm>
        </p:grpSpPr>
        <p:sp>
          <p:nvSpPr>
            <p:cNvPr id="365" name="Google Shape;365;p28"/>
            <p:cNvSpPr/>
            <p:nvPr/>
          </p:nvSpPr>
          <p:spPr>
            <a:xfrm rot="10800000">
              <a:off x="595121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8"/>
            <p:cNvSpPr/>
            <p:nvPr/>
          </p:nvSpPr>
          <p:spPr>
            <a:xfrm flipH="1">
              <a:off x="-17545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9"/>
          <p:cNvSpPr/>
          <p:nvPr/>
        </p:nvSpPr>
        <p:spPr>
          <a:xfrm rot="10800000">
            <a:off x="666600" y="478394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9"/>
          <p:cNvSpPr/>
          <p:nvPr/>
        </p:nvSpPr>
        <p:spPr>
          <a:xfrm flipH="1">
            <a:off x="-1754525" y="4241295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9"/>
          <p:cNvSpPr/>
          <p:nvPr/>
        </p:nvSpPr>
        <p:spPr>
          <a:xfrm>
            <a:off x="-1259172" y="4634981"/>
            <a:ext cx="5115407" cy="3017539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" name="Google Shape;371;p29"/>
          <p:cNvGrpSpPr/>
          <p:nvPr/>
        </p:nvGrpSpPr>
        <p:grpSpPr>
          <a:xfrm>
            <a:off x="6644522" y="4451415"/>
            <a:ext cx="3427062" cy="540036"/>
            <a:chOff x="5446772" y="1743190"/>
            <a:chExt cx="3427062" cy="540036"/>
          </a:xfrm>
        </p:grpSpPr>
        <p:grpSp>
          <p:nvGrpSpPr>
            <p:cNvPr id="372" name="Google Shape;372;p29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373" name="Google Shape;373;p29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74" name="Google Shape;374;p29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5" name="Google Shape;375;p29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376" name="Google Shape;376;p29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77" name="Google Shape;377;p29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8" name="Google Shape;378;p29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379" name="Google Shape;379;p29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80" name="Google Shape;380;p29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1" name="Google Shape;381;p29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382" name="Google Shape;382;p29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83" name="Google Shape;383;p29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4" name="Google Shape;384;p29"/>
          <p:cNvGrpSpPr/>
          <p:nvPr/>
        </p:nvGrpSpPr>
        <p:grpSpPr>
          <a:xfrm>
            <a:off x="-694176" y="-920239"/>
            <a:ext cx="10964574" cy="6661025"/>
            <a:chOff x="-694176" y="-920239"/>
            <a:chExt cx="10964574" cy="6661025"/>
          </a:xfrm>
        </p:grpSpPr>
        <p:sp>
          <p:nvSpPr>
            <p:cNvPr id="385" name="Google Shape;385;p29"/>
            <p:cNvSpPr/>
            <p:nvPr/>
          </p:nvSpPr>
          <p:spPr>
            <a:xfrm flipH="1" rot="10800000">
              <a:off x="-694176" y="-92023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 flipH="1">
              <a:off x="6749999" y="3899186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7" name="Google Shape;387;p29"/>
          <p:cNvSpPr txBox="1"/>
          <p:nvPr>
            <p:ph type="title"/>
          </p:nvPr>
        </p:nvSpPr>
        <p:spPr>
          <a:xfrm>
            <a:off x="5200875" y="1926400"/>
            <a:ext cx="3077400" cy="6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8" name="Google Shape;388;p29"/>
          <p:cNvSpPr txBox="1"/>
          <p:nvPr>
            <p:ph idx="1" type="subTitle"/>
          </p:nvPr>
        </p:nvSpPr>
        <p:spPr>
          <a:xfrm>
            <a:off x="5201025" y="2562000"/>
            <a:ext cx="30774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30"/>
          <p:cNvGrpSpPr/>
          <p:nvPr/>
        </p:nvGrpSpPr>
        <p:grpSpPr>
          <a:xfrm>
            <a:off x="-1289846" y="-464980"/>
            <a:ext cx="3520400" cy="7145645"/>
            <a:chOff x="-1289846" y="-464980"/>
            <a:chExt cx="3520400" cy="7145645"/>
          </a:xfrm>
        </p:grpSpPr>
        <p:sp>
          <p:nvSpPr>
            <p:cNvPr id="391" name="Google Shape;391;p30"/>
            <p:cNvSpPr/>
            <p:nvPr/>
          </p:nvSpPr>
          <p:spPr>
            <a:xfrm flipH="1" rot="10800000">
              <a:off x="-305811" y="-464980"/>
              <a:ext cx="1920158" cy="1004478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-1289846" y="460400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3" name="Google Shape;393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4" name="Google Shape;394;p30"/>
          <p:cNvSpPr txBox="1"/>
          <p:nvPr>
            <p:ph idx="1" type="subTitle"/>
          </p:nvPr>
        </p:nvSpPr>
        <p:spPr>
          <a:xfrm>
            <a:off x="713225" y="1071950"/>
            <a:ext cx="3848100" cy="15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5" name="Google Shape;395;p30"/>
          <p:cNvSpPr/>
          <p:nvPr/>
        </p:nvSpPr>
        <p:spPr>
          <a:xfrm flipH="1">
            <a:off x="-871159" y="5394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0"/>
          <p:cNvSpPr/>
          <p:nvPr/>
        </p:nvSpPr>
        <p:spPr>
          <a:xfrm flipH="1" rot="10800000">
            <a:off x="-2006799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" name="Google Shape;397;p30"/>
          <p:cNvGrpSpPr/>
          <p:nvPr/>
        </p:nvGrpSpPr>
        <p:grpSpPr>
          <a:xfrm flipH="1">
            <a:off x="7324525" y="151290"/>
            <a:ext cx="3296400" cy="703085"/>
            <a:chOff x="-12" y="3628590"/>
            <a:chExt cx="3296400" cy="703085"/>
          </a:xfrm>
        </p:grpSpPr>
        <p:grpSp>
          <p:nvGrpSpPr>
            <p:cNvPr id="398" name="Google Shape;398;p30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399" name="Google Shape;399;p30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00" name="Google Shape;400;p30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1" name="Google Shape;401;p30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02" name="Google Shape;402;p30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03" name="Google Shape;403;p30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4" name="Google Shape;404;p30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05" name="Google Shape;405;p30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06" name="Google Shape;406;p30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7" name="Google Shape;407;p30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408" name="Google Shape;408;p30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09" name="Google Shape;409;p30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0_1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31"/>
          <p:cNvGrpSpPr/>
          <p:nvPr/>
        </p:nvGrpSpPr>
        <p:grpSpPr>
          <a:xfrm>
            <a:off x="-1657830" y="-1821713"/>
            <a:ext cx="13368611" cy="9000374"/>
            <a:chOff x="-1657830" y="-1821713"/>
            <a:chExt cx="13368611" cy="9000374"/>
          </a:xfrm>
        </p:grpSpPr>
        <p:sp>
          <p:nvSpPr>
            <p:cNvPr id="412" name="Google Shape;412;p31"/>
            <p:cNvSpPr/>
            <p:nvPr/>
          </p:nvSpPr>
          <p:spPr>
            <a:xfrm flipH="1">
              <a:off x="-1657830" y="4429574"/>
              <a:ext cx="13368611" cy="2749087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 rot="10800000">
              <a:off x="6074499" y="-1821713"/>
              <a:ext cx="4016259" cy="2369160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31"/>
          <p:cNvGrpSpPr/>
          <p:nvPr/>
        </p:nvGrpSpPr>
        <p:grpSpPr>
          <a:xfrm>
            <a:off x="-1296840" y="259346"/>
            <a:ext cx="11980094" cy="4549229"/>
            <a:chOff x="-1296840" y="259346"/>
            <a:chExt cx="11980094" cy="4549229"/>
          </a:xfrm>
        </p:grpSpPr>
        <p:grpSp>
          <p:nvGrpSpPr>
            <p:cNvPr id="415" name="Google Shape;415;p31"/>
            <p:cNvGrpSpPr/>
            <p:nvPr/>
          </p:nvGrpSpPr>
          <p:grpSpPr>
            <a:xfrm rot="10800000">
              <a:off x="-1296840" y="259346"/>
              <a:ext cx="3074607" cy="453954"/>
              <a:chOff x="5478797" y="847321"/>
              <a:chExt cx="3074607" cy="453954"/>
            </a:xfrm>
          </p:grpSpPr>
          <p:grpSp>
            <p:nvGrpSpPr>
              <p:cNvPr id="416" name="Google Shape;416;p31"/>
              <p:cNvGrpSpPr/>
              <p:nvPr/>
            </p:nvGrpSpPr>
            <p:grpSpPr>
              <a:xfrm flipH="1">
                <a:off x="5675409" y="922405"/>
                <a:ext cx="2877996" cy="223763"/>
                <a:chOff x="1687059" y="2012316"/>
                <a:chExt cx="3573375" cy="277863"/>
              </a:xfrm>
            </p:grpSpPr>
            <p:sp>
              <p:nvSpPr>
                <p:cNvPr id="417" name="Google Shape;417;p31"/>
                <p:cNvSpPr/>
                <p:nvPr/>
              </p:nvSpPr>
              <p:spPr>
                <a:xfrm>
                  <a:off x="1687059" y="2012316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18" name="Google Shape;418;p31"/>
                <p:cNvSpPr/>
                <p:nvPr/>
              </p:nvSpPr>
              <p:spPr>
                <a:xfrm>
                  <a:off x="5203734" y="2233479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9" name="Google Shape;419;p31"/>
              <p:cNvGrpSpPr/>
              <p:nvPr/>
            </p:nvGrpSpPr>
            <p:grpSpPr>
              <a:xfrm flipH="1">
                <a:off x="6072799" y="847321"/>
                <a:ext cx="2430997" cy="185534"/>
                <a:chOff x="1748547" y="1392116"/>
                <a:chExt cx="5911958" cy="451312"/>
              </a:xfrm>
            </p:grpSpPr>
            <p:sp>
              <p:nvSpPr>
                <p:cNvPr id="420" name="Google Shape;420;p31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21" name="Google Shape;421;p31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2" name="Google Shape;422;p31"/>
              <p:cNvGrpSpPr/>
              <p:nvPr/>
            </p:nvGrpSpPr>
            <p:grpSpPr>
              <a:xfrm flipH="1">
                <a:off x="5478797" y="125561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423" name="Google Shape;423;p31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424" name="Google Shape;424;p31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5" name="Google Shape;425;p31"/>
            <p:cNvGrpSpPr/>
            <p:nvPr/>
          </p:nvGrpSpPr>
          <p:grpSpPr>
            <a:xfrm flipH="1">
              <a:off x="7083467" y="3764471"/>
              <a:ext cx="3599787" cy="1044104"/>
              <a:chOff x="-1431671" y="656496"/>
              <a:chExt cx="3599787" cy="1044104"/>
            </a:xfrm>
          </p:grpSpPr>
          <p:grpSp>
            <p:nvGrpSpPr>
              <p:cNvPr id="426" name="Google Shape;426;p31"/>
              <p:cNvGrpSpPr/>
              <p:nvPr/>
            </p:nvGrpSpPr>
            <p:grpSpPr>
              <a:xfrm>
                <a:off x="-368508" y="14328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427" name="Google Shape;427;p31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428" name="Google Shape;428;p31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9" name="Google Shape;429;p31"/>
              <p:cNvGrpSpPr/>
              <p:nvPr/>
            </p:nvGrpSpPr>
            <p:grpSpPr>
              <a:xfrm>
                <a:off x="-766480" y="1564412"/>
                <a:ext cx="1561280" cy="136187"/>
                <a:chOff x="1754675" y="2824000"/>
                <a:chExt cx="4728285" cy="412439"/>
              </a:xfrm>
            </p:grpSpPr>
            <p:sp>
              <p:nvSpPr>
                <p:cNvPr id="430" name="Google Shape;430;p31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31" name="Google Shape;431;p31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2" name="Google Shape;432;p31"/>
              <p:cNvGrpSpPr/>
              <p:nvPr/>
            </p:nvGrpSpPr>
            <p:grpSpPr>
              <a:xfrm>
                <a:off x="-1431671" y="12010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433" name="Google Shape;433;p31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34" name="Google Shape;434;p31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5" name="Google Shape;435;p31"/>
              <p:cNvGrpSpPr/>
              <p:nvPr/>
            </p:nvGrpSpPr>
            <p:grpSpPr>
              <a:xfrm>
                <a:off x="-856941" y="773805"/>
                <a:ext cx="2877996" cy="223763"/>
                <a:chOff x="1748550" y="2064750"/>
                <a:chExt cx="3573375" cy="277863"/>
              </a:xfrm>
            </p:grpSpPr>
            <p:sp>
              <p:nvSpPr>
                <p:cNvPr id="436" name="Google Shape;436;p31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37" name="Google Shape;437;p31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38" name="Google Shape;438;p31"/>
              <p:cNvGrpSpPr/>
              <p:nvPr/>
            </p:nvGrpSpPr>
            <p:grpSpPr>
              <a:xfrm>
                <a:off x="-856882" y="656496"/>
                <a:ext cx="2430997" cy="185534"/>
                <a:chOff x="1748547" y="1392116"/>
                <a:chExt cx="5911958" cy="451312"/>
              </a:xfrm>
            </p:grpSpPr>
            <p:sp>
              <p:nvSpPr>
                <p:cNvPr id="439" name="Google Shape;439;p31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440" name="Google Shape;440;p31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1" name="Google Shape;441;p31"/>
              <p:cNvGrpSpPr/>
              <p:nvPr/>
            </p:nvGrpSpPr>
            <p:grpSpPr>
              <a:xfrm>
                <a:off x="-842187" y="10647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442" name="Google Shape;442;p31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443" name="Google Shape;443;p31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44" name="Google Shape;444;p31"/>
          <p:cNvGrpSpPr/>
          <p:nvPr/>
        </p:nvGrpSpPr>
        <p:grpSpPr>
          <a:xfrm>
            <a:off x="-2546154" y="-635197"/>
            <a:ext cx="12379564" cy="6575223"/>
            <a:chOff x="-2546154" y="-635197"/>
            <a:chExt cx="12379564" cy="6575223"/>
          </a:xfrm>
        </p:grpSpPr>
        <p:sp>
          <p:nvSpPr>
            <p:cNvPr id="445" name="Google Shape;445;p31"/>
            <p:cNvSpPr/>
            <p:nvPr/>
          </p:nvSpPr>
          <p:spPr>
            <a:xfrm flipH="1" rot="10800000">
              <a:off x="7028137" y="-635197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6" name="Google Shape;446;p31"/>
            <p:cNvGrpSpPr/>
            <p:nvPr/>
          </p:nvGrpSpPr>
          <p:grpSpPr>
            <a:xfrm flipH="1">
              <a:off x="-2546154" y="4429587"/>
              <a:ext cx="4147840" cy="1510440"/>
              <a:chOff x="4132575" y="4716825"/>
              <a:chExt cx="5724316" cy="2084515"/>
            </a:xfrm>
          </p:grpSpPr>
          <p:sp>
            <p:nvSpPr>
              <p:cNvPr id="447" name="Google Shape;447;p31"/>
              <p:cNvSpPr/>
              <p:nvPr/>
            </p:nvSpPr>
            <p:spPr>
              <a:xfrm flipH="1">
                <a:off x="53618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31"/>
              <p:cNvSpPr/>
              <p:nvPr/>
            </p:nvSpPr>
            <p:spPr>
              <a:xfrm flipH="1">
                <a:off x="4132575" y="4716825"/>
                <a:ext cx="4495016" cy="2084515"/>
              </a:xfrm>
              <a:custGeom>
                <a:rect b="b" l="l" r="r" t="t"/>
                <a:pathLst>
                  <a:path extrusionOk="0" h="47185" w="101749">
                    <a:moveTo>
                      <a:pt x="0" y="1"/>
                    </a:moveTo>
                    <a:lnTo>
                      <a:pt x="0" y="47185"/>
                    </a:lnTo>
                    <a:lnTo>
                      <a:pt x="101748" y="47185"/>
                    </a:lnTo>
                    <a:lnTo>
                      <a:pt x="101748" y="31097"/>
                    </a:lnTo>
                    <a:lnTo>
                      <a:pt x="96897" y="31097"/>
                    </a:lnTo>
                    <a:lnTo>
                      <a:pt x="76166" y="10366"/>
                    </a:lnTo>
                    <a:lnTo>
                      <a:pt x="55269" y="10366"/>
                    </a:lnTo>
                    <a:lnTo>
                      <a:pt x="4490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9" name="Google Shape;449;p31"/>
          <p:cNvGrpSpPr/>
          <p:nvPr/>
        </p:nvGrpSpPr>
        <p:grpSpPr>
          <a:xfrm>
            <a:off x="-281888" y="-10703"/>
            <a:ext cx="10398364" cy="4440282"/>
            <a:chOff x="-281888" y="-10703"/>
            <a:chExt cx="10398364" cy="4440282"/>
          </a:xfrm>
        </p:grpSpPr>
        <p:sp>
          <p:nvSpPr>
            <p:cNvPr id="450" name="Google Shape;450;p31"/>
            <p:cNvSpPr/>
            <p:nvPr/>
          </p:nvSpPr>
          <p:spPr>
            <a:xfrm>
              <a:off x="8698225" y="902197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6098975" y="-10703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-281888" y="4232899"/>
              <a:ext cx="1044698" cy="196679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4" name="Google Shape;454;p31"/>
          <p:cNvSpPr txBox="1"/>
          <p:nvPr>
            <p:ph idx="1" type="subTitle"/>
          </p:nvPr>
        </p:nvSpPr>
        <p:spPr>
          <a:xfrm>
            <a:off x="2835450" y="1017725"/>
            <a:ext cx="3410400" cy="28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Google Shape;456;p32"/>
          <p:cNvGrpSpPr/>
          <p:nvPr/>
        </p:nvGrpSpPr>
        <p:grpSpPr>
          <a:xfrm>
            <a:off x="-706235" y="-1528931"/>
            <a:ext cx="9861884" cy="9150482"/>
            <a:chOff x="-706235" y="-1528931"/>
            <a:chExt cx="9861884" cy="9150482"/>
          </a:xfrm>
        </p:grpSpPr>
        <p:sp>
          <p:nvSpPr>
            <p:cNvPr id="457" name="Google Shape;457;p32"/>
            <p:cNvSpPr/>
            <p:nvPr/>
          </p:nvSpPr>
          <p:spPr>
            <a:xfrm>
              <a:off x="-706235" y="46040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 flipH="1" rot="10800000">
              <a:off x="-201825" y="-1528931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9" name="Google Shape;459;p32"/>
          <p:cNvSpPr/>
          <p:nvPr/>
        </p:nvSpPr>
        <p:spPr>
          <a:xfrm>
            <a:off x="-1021725" y="3983847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2"/>
          <p:cNvSpPr/>
          <p:nvPr/>
        </p:nvSpPr>
        <p:spPr>
          <a:xfrm flipH="1">
            <a:off x="-828950" y="4250853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1" name="Google Shape;461;p32"/>
          <p:cNvGrpSpPr/>
          <p:nvPr/>
        </p:nvGrpSpPr>
        <p:grpSpPr>
          <a:xfrm>
            <a:off x="7632064" y="4367465"/>
            <a:ext cx="3894036" cy="692436"/>
            <a:chOff x="5477439" y="1590790"/>
            <a:chExt cx="3894036" cy="692436"/>
          </a:xfrm>
        </p:grpSpPr>
        <p:grpSp>
          <p:nvGrpSpPr>
            <p:cNvPr id="462" name="Google Shape;462;p32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463" name="Google Shape;463;p32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64" name="Google Shape;464;p32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5" name="Google Shape;465;p32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466" name="Google Shape;466;p32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67" name="Google Shape;467;p32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8" name="Google Shape;468;p32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469" name="Google Shape;469;p32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70" name="Google Shape;470;p32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1" name="Google Shape;471;p32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472" name="Google Shape;472;p32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73" name="Google Shape;473;p32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4" name="Google Shape;474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5" name="Google Shape;475;p32"/>
          <p:cNvSpPr txBox="1"/>
          <p:nvPr>
            <p:ph idx="1" type="subTitle"/>
          </p:nvPr>
        </p:nvSpPr>
        <p:spPr>
          <a:xfrm>
            <a:off x="4869042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6" name="Google Shape;476;p32"/>
          <p:cNvSpPr txBox="1"/>
          <p:nvPr>
            <p:ph idx="2" type="subTitle"/>
          </p:nvPr>
        </p:nvSpPr>
        <p:spPr>
          <a:xfrm>
            <a:off x="1739345" y="2513325"/>
            <a:ext cx="2535600" cy="16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7" name="Google Shape;477;p32"/>
          <p:cNvSpPr txBox="1"/>
          <p:nvPr>
            <p:ph idx="3" type="subTitle"/>
          </p:nvPr>
        </p:nvSpPr>
        <p:spPr>
          <a:xfrm>
            <a:off x="1739345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478" name="Google Shape;478;p32"/>
          <p:cNvSpPr txBox="1"/>
          <p:nvPr>
            <p:ph idx="4" type="subTitle"/>
          </p:nvPr>
        </p:nvSpPr>
        <p:spPr>
          <a:xfrm>
            <a:off x="4869042" y="2037225"/>
            <a:ext cx="253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1" name="Google Shape;481;p33"/>
          <p:cNvSpPr txBox="1"/>
          <p:nvPr>
            <p:ph idx="1" type="subTitle"/>
          </p:nvPr>
        </p:nvSpPr>
        <p:spPr>
          <a:xfrm>
            <a:off x="4755095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2" name="Google Shape;482;p33"/>
          <p:cNvSpPr txBox="1"/>
          <p:nvPr>
            <p:ph idx="2" type="subTitle"/>
          </p:nvPr>
        </p:nvSpPr>
        <p:spPr>
          <a:xfrm>
            <a:off x="1348100" y="1667625"/>
            <a:ext cx="3040800" cy="21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483" name="Google Shape;483;p33"/>
          <p:cNvGrpSpPr/>
          <p:nvPr/>
        </p:nvGrpSpPr>
        <p:grpSpPr>
          <a:xfrm rot="10800000">
            <a:off x="-106737" y="-1645006"/>
            <a:ext cx="9548249" cy="7357518"/>
            <a:chOff x="-1311525" y="-1414418"/>
            <a:chExt cx="9548249" cy="7357518"/>
          </a:xfrm>
        </p:grpSpPr>
        <p:sp>
          <p:nvSpPr>
            <p:cNvPr id="484" name="Google Shape;484;p33"/>
            <p:cNvSpPr/>
            <p:nvPr/>
          </p:nvSpPr>
          <p:spPr>
            <a:xfrm rot="10800000">
              <a:off x="-1311525" y="-1414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3"/>
            <p:cNvSpPr/>
            <p:nvPr/>
          </p:nvSpPr>
          <p:spPr>
            <a:xfrm flipH="1">
              <a:off x="-1120750" y="405606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6" name="Google Shape;486;p33"/>
          <p:cNvSpPr/>
          <p:nvPr/>
        </p:nvSpPr>
        <p:spPr>
          <a:xfrm flipH="1" rot="10800000">
            <a:off x="5675306" y="4959976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7" name="Google Shape;487;p33"/>
          <p:cNvGrpSpPr/>
          <p:nvPr/>
        </p:nvGrpSpPr>
        <p:grpSpPr>
          <a:xfrm rot="10800000">
            <a:off x="-1228535" y="-1130234"/>
            <a:ext cx="11726682" cy="8568910"/>
            <a:chOff x="-2306160" y="-3140581"/>
            <a:chExt cx="11726682" cy="8568910"/>
          </a:xfrm>
        </p:grpSpPr>
        <p:sp>
          <p:nvSpPr>
            <p:cNvPr id="488" name="Google Shape;488;p33"/>
            <p:cNvSpPr/>
            <p:nvPr/>
          </p:nvSpPr>
          <p:spPr>
            <a:xfrm flipH="1" rot="10800000">
              <a:off x="-2306160" y="-314058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3"/>
            <p:cNvSpPr/>
            <p:nvPr/>
          </p:nvSpPr>
          <p:spPr>
            <a:xfrm flipH="1" rot="10800000">
              <a:off x="7082099" y="4876491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6615250" y="38909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33"/>
          <p:cNvGrpSpPr/>
          <p:nvPr/>
        </p:nvGrpSpPr>
        <p:grpSpPr>
          <a:xfrm flipH="1" rot="10800000">
            <a:off x="-1315487" y="4349469"/>
            <a:ext cx="3296400" cy="703085"/>
            <a:chOff x="-12" y="3628590"/>
            <a:chExt cx="3296400" cy="703085"/>
          </a:xfrm>
        </p:grpSpPr>
        <p:grpSp>
          <p:nvGrpSpPr>
            <p:cNvPr id="492" name="Google Shape;492;p33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493" name="Google Shape;493;p3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494" name="Google Shape;494;p3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5" name="Google Shape;495;p33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496" name="Google Shape;496;p3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97" name="Google Shape;497;p3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8" name="Google Shape;498;p33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499" name="Google Shape;499;p33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00" name="Google Shape;500;p33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1" name="Google Shape;501;p33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502" name="Google Shape;502;p3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03" name="Google Shape;503;p3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" name="Google Shape;505;p34"/>
          <p:cNvGrpSpPr/>
          <p:nvPr/>
        </p:nvGrpSpPr>
        <p:grpSpPr>
          <a:xfrm>
            <a:off x="-1123779" y="-1437185"/>
            <a:ext cx="12025151" cy="8843536"/>
            <a:chOff x="-1123779" y="-1437185"/>
            <a:chExt cx="12025151" cy="8843536"/>
          </a:xfrm>
        </p:grpSpPr>
        <p:sp>
          <p:nvSpPr>
            <p:cNvPr id="506" name="Google Shape;506;p34"/>
            <p:cNvSpPr/>
            <p:nvPr/>
          </p:nvSpPr>
          <p:spPr>
            <a:xfrm flipH="1">
              <a:off x="5785965" y="438881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 rot="10800000">
              <a:off x="6986174" y="-886660"/>
              <a:ext cx="3247250" cy="169871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13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 flipH="1" rot="10800000">
              <a:off x="-1123779" y="-1437185"/>
              <a:ext cx="3115510" cy="1837815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9" name="Google Shape;509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0" name="Google Shape;510;p34"/>
          <p:cNvSpPr txBox="1"/>
          <p:nvPr>
            <p:ph idx="1" type="subTitle"/>
          </p:nvPr>
        </p:nvSpPr>
        <p:spPr>
          <a:xfrm>
            <a:off x="93762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1" name="Google Shape;511;p34"/>
          <p:cNvSpPr txBox="1"/>
          <p:nvPr>
            <p:ph idx="2" type="subTitle"/>
          </p:nvPr>
        </p:nvSpPr>
        <p:spPr>
          <a:xfrm>
            <a:off x="3341062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2" name="Google Shape;512;p34"/>
          <p:cNvSpPr txBox="1"/>
          <p:nvPr>
            <p:ph idx="3" type="subTitle"/>
          </p:nvPr>
        </p:nvSpPr>
        <p:spPr>
          <a:xfrm>
            <a:off x="5744505" y="2512054"/>
            <a:ext cx="2052600" cy="15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3" name="Google Shape;513;p34"/>
          <p:cNvSpPr txBox="1"/>
          <p:nvPr>
            <p:ph idx="4" type="subTitle"/>
          </p:nvPr>
        </p:nvSpPr>
        <p:spPr>
          <a:xfrm>
            <a:off x="937625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14" name="Google Shape;514;p34"/>
          <p:cNvSpPr txBox="1"/>
          <p:nvPr>
            <p:ph idx="5" type="subTitle"/>
          </p:nvPr>
        </p:nvSpPr>
        <p:spPr>
          <a:xfrm>
            <a:off x="3341063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15" name="Google Shape;515;p34"/>
          <p:cNvSpPr txBox="1"/>
          <p:nvPr>
            <p:ph idx="6" type="subTitle"/>
          </p:nvPr>
        </p:nvSpPr>
        <p:spPr>
          <a:xfrm>
            <a:off x="5744502" y="2067100"/>
            <a:ext cx="2052600" cy="52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ExtraBold"/>
              <a:buNone/>
              <a:defRPr sz="24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516" name="Google Shape;516;p34"/>
          <p:cNvGrpSpPr/>
          <p:nvPr/>
        </p:nvGrpSpPr>
        <p:grpSpPr>
          <a:xfrm flipH="1" rot="10800000">
            <a:off x="-1469087" y="4289940"/>
            <a:ext cx="3296400" cy="703085"/>
            <a:chOff x="-12" y="3628590"/>
            <a:chExt cx="3296400" cy="703085"/>
          </a:xfrm>
        </p:grpSpPr>
        <p:grpSp>
          <p:nvGrpSpPr>
            <p:cNvPr id="517" name="Google Shape;517;p34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518" name="Google Shape;518;p34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19" name="Google Shape;519;p34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0" name="Google Shape;520;p34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521" name="Google Shape;521;p34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22" name="Google Shape;522;p34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3" name="Google Shape;523;p34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524" name="Google Shape;524;p34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25" name="Google Shape;525;p34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6" name="Google Shape;526;p34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527" name="Google Shape;527;p34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28" name="Google Shape;528;p34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29" name="Google Shape;529;p34"/>
          <p:cNvGrpSpPr/>
          <p:nvPr/>
        </p:nvGrpSpPr>
        <p:grpSpPr>
          <a:xfrm>
            <a:off x="-592558" y="-10342"/>
            <a:ext cx="7481573" cy="5159023"/>
            <a:chOff x="-592558" y="-10342"/>
            <a:chExt cx="7481573" cy="5159023"/>
          </a:xfrm>
        </p:grpSpPr>
        <p:sp>
          <p:nvSpPr>
            <p:cNvPr id="530" name="Google Shape;530;p34"/>
            <p:cNvSpPr/>
            <p:nvPr/>
          </p:nvSpPr>
          <p:spPr>
            <a:xfrm flipH="1" rot="10800000">
              <a:off x="-592558" y="-10342"/>
              <a:ext cx="1418251" cy="267006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4"/>
            <p:cNvSpPr/>
            <p:nvPr/>
          </p:nvSpPr>
          <p:spPr>
            <a:xfrm flipH="1" rot="10800000">
              <a:off x="5882231" y="4965151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2" name="Google Shape;532;p34"/>
          <p:cNvSpPr/>
          <p:nvPr/>
        </p:nvSpPr>
        <p:spPr>
          <a:xfrm flipH="1">
            <a:off x="6761059" y="4250475"/>
            <a:ext cx="3573015" cy="1869125"/>
          </a:xfrm>
          <a:custGeom>
            <a:rect b="b" l="l" r="r" t="t"/>
            <a:pathLst>
              <a:path extrusionOk="0" h="33981" w="64958">
                <a:moveTo>
                  <a:pt x="1" y="0"/>
                </a:moveTo>
                <a:lnTo>
                  <a:pt x="1" y="33831"/>
                </a:lnTo>
                <a:lnTo>
                  <a:pt x="64957" y="33980"/>
                </a:lnTo>
                <a:lnTo>
                  <a:pt x="64957" y="33980"/>
                </a:lnTo>
                <a:lnTo>
                  <a:pt x="3099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5" name="Google Shape;535;p35"/>
          <p:cNvSpPr txBox="1"/>
          <p:nvPr>
            <p:ph idx="1" type="subTitle"/>
          </p:nvPr>
        </p:nvSpPr>
        <p:spPr>
          <a:xfrm>
            <a:off x="1689126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6" name="Google Shape;536;p35"/>
          <p:cNvSpPr txBox="1"/>
          <p:nvPr>
            <p:ph idx="2" type="subTitle"/>
          </p:nvPr>
        </p:nvSpPr>
        <p:spPr>
          <a:xfrm>
            <a:off x="5210878" y="1760650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7" name="Google Shape;537;p35"/>
          <p:cNvSpPr txBox="1"/>
          <p:nvPr>
            <p:ph idx="3" type="subTitle"/>
          </p:nvPr>
        </p:nvSpPr>
        <p:spPr>
          <a:xfrm>
            <a:off x="1689126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8" name="Google Shape;538;p35"/>
          <p:cNvSpPr txBox="1"/>
          <p:nvPr>
            <p:ph idx="4" type="subTitle"/>
          </p:nvPr>
        </p:nvSpPr>
        <p:spPr>
          <a:xfrm>
            <a:off x="5210878" y="3345025"/>
            <a:ext cx="2811000" cy="9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9" name="Google Shape;539;p35"/>
          <p:cNvSpPr txBox="1"/>
          <p:nvPr>
            <p:ph idx="5" type="subTitle"/>
          </p:nvPr>
        </p:nvSpPr>
        <p:spPr>
          <a:xfrm>
            <a:off x="1689126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40" name="Google Shape;540;p35"/>
          <p:cNvSpPr txBox="1"/>
          <p:nvPr>
            <p:ph idx="6" type="subTitle"/>
          </p:nvPr>
        </p:nvSpPr>
        <p:spPr>
          <a:xfrm>
            <a:off x="1689126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41" name="Google Shape;541;p35"/>
          <p:cNvSpPr txBox="1"/>
          <p:nvPr>
            <p:ph idx="7" type="subTitle"/>
          </p:nvPr>
        </p:nvSpPr>
        <p:spPr>
          <a:xfrm>
            <a:off x="5210851" y="145555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42" name="Google Shape;542;p35"/>
          <p:cNvSpPr txBox="1"/>
          <p:nvPr>
            <p:ph idx="8" type="subTitle"/>
          </p:nvPr>
        </p:nvSpPr>
        <p:spPr>
          <a:xfrm>
            <a:off x="5210851" y="3040000"/>
            <a:ext cx="28110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543" name="Google Shape;543;p35"/>
          <p:cNvGrpSpPr/>
          <p:nvPr/>
        </p:nvGrpSpPr>
        <p:grpSpPr>
          <a:xfrm>
            <a:off x="-1014025" y="-964868"/>
            <a:ext cx="10158024" cy="7826893"/>
            <a:chOff x="-1014025" y="-964868"/>
            <a:chExt cx="10158024" cy="7826893"/>
          </a:xfrm>
        </p:grpSpPr>
        <p:sp>
          <p:nvSpPr>
            <p:cNvPr id="544" name="Google Shape;544;p35"/>
            <p:cNvSpPr/>
            <p:nvPr/>
          </p:nvSpPr>
          <p:spPr>
            <a:xfrm rot="10800000">
              <a:off x="-1014025" y="-96486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 flipH="1"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" name="Google Shape;546;p35"/>
          <p:cNvGrpSpPr/>
          <p:nvPr/>
        </p:nvGrpSpPr>
        <p:grpSpPr>
          <a:xfrm flipH="1">
            <a:off x="-2799911" y="4184068"/>
            <a:ext cx="3894036" cy="692436"/>
            <a:chOff x="5477439" y="1590790"/>
            <a:chExt cx="3894036" cy="692436"/>
          </a:xfrm>
        </p:grpSpPr>
        <p:grpSp>
          <p:nvGrpSpPr>
            <p:cNvPr id="547" name="Google Shape;547;p35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48" name="Google Shape;548;p35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49" name="Google Shape;549;p35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0" name="Google Shape;550;p35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51" name="Google Shape;551;p35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52" name="Google Shape;552;p35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3" name="Google Shape;553;p35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54" name="Google Shape;554;p3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55" name="Google Shape;555;p3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6" name="Google Shape;556;p35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57" name="Google Shape;557;p35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58" name="Google Shape;558;p35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59" name="Google Shape;559;p35"/>
          <p:cNvSpPr/>
          <p:nvPr/>
        </p:nvSpPr>
        <p:spPr>
          <a:xfrm flipH="1" rot="10800000">
            <a:off x="7721650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0" name="Google Shape;560;p35"/>
          <p:cNvGrpSpPr/>
          <p:nvPr/>
        </p:nvGrpSpPr>
        <p:grpSpPr>
          <a:xfrm>
            <a:off x="-2689610" y="-2478031"/>
            <a:ext cx="13399307" cy="8256735"/>
            <a:chOff x="-2689610" y="-2478031"/>
            <a:chExt cx="13399307" cy="8256735"/>
          </a:xfrm>
        </p:grpSpPr>
        <p:sp>
          <p:nvSpPr>
            <p:cNvPr id="561" name="Google Shape;561;p35"/>
            <p:cNvSpPr/>
            <p:nvPr/>
          </p:nvSpPr>
          <p:spPr>
            <a:xfrm flipH="1" rot="10800000">
              <a:off x="-268961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7904425" y="424129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65" name="Google Shape;565;p36"/>
          <p:cNvSpPr txBox="1"/>
          <p:nvPr>
            <p:ph idx="1" type="subTitle"/>
          </p:nvPr>
        </p:nvSpPr>
        <p:spPr>
          <a:xfrm>
            <a:off x="720000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66" name="Google Shape;566;p36"/>
          <p:cNvSpPr txBox="1"/>
          <p:nvPr>
            <p:ph idx="2" type="subTitle"/>
          </p:nvPr>
        </p:nvSpPr>
        <p:spPr>
          <a:xfrm>
            <a:off x="3392266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67" name="Google Shape;567;p36"/>
          <p:cNvSpPr txBox="1"/>
          <p:nvPr>
            <p:ph idx="3" type="subTitle"/>
          </p:nvPr>
        </p:nvSpPr>
        <p:spPr>
          <a:xfrm>
            <a:off x="720000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68" name="Google Shape;568;p36"/>
          <p:cNvSpPr txBox="1"/>
          <p:nvPr>
            <p:ph idx="4" type="subTitle"/>
          </p:nvPr>
        </p:nvSpPr>
        <p:spPr>
          <a:xfrm>
            <a:off x="3392266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69" name="Google Shape;569;p36"/>
          <p:cNvSpPr txBox="1"/>
          <p:nvPr>
            <p:ph idx="5" type="subTitle"/>
          </p:nvPr>
        </p:nvSpPr>
        <p:spPr>
          <a:xfrm>
            <a:off x="6064528" y="1955324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70" name="Google Shape;570;p36"/>
          <p:cNvSpPr txBox="1"/>
          <p:nvPr>
            <p:ph idx="6" type="subTitle"/>
          </p:nvPr>
        </p:nvSpPr>
        <p:spPr>
          <a:xfrm>
            <a:off x="6064528" y="3833100"/>
            <a:ext cx="2359500" cy="8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71" name="Google Shape;571;p36"/>
          <p:cNvSpPr txBox="1"/>
          <p:nvPr>
            <p:ph idx="7" type="subTitle"/>
          </p:nvPr>
        </p:nvSpPr>
        <p:spPr>
          <a:xfrm>
            <a:off x="724640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72" name="Google Shape;572;p36"/>
          <p:cNvSpPr txBox="1"/>
          <p:nvPr>
            <p:ph idx="8" type="subTitle"/>
          </p:nvPr>
        </p:nvSpPr>
        <p:spPr>
          <a:xfrm>
            <a:off x="3396904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73" name="Google Shape;573;p36"/>
          <p:cNvSpPr txBox="1"/>
          <p:nvPr>
            <p:ph idx="9" type="subTitle"/>
          </p:nvPr>
        </p:nvSpPr>
        <p:spPr>
          <a:xfrm>
            <a:off x="6069165" y="1734325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74" name="Google Shape;574;p36"/>
          <p:cNvSpPr txBox="1"/>
          <p:nvPr>
            <p:ph idx="13" type="subTitle"/>
          </p:nvPr>
        </p:nvSpPr>
        <p:spPr>
          <a:xfrm>
            <a:off x="724640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75" name="Google Shape;575;p36"/>
          <p:cNvSpPr txBox="1"/>
          <p:nvPr>
            <p:ph idx="14" type="subTitle"/>
          </p:nvPr>
        </p:nvSpPr>
        <p:spPr>
          <a:xfrm>
            <a:off x="3396904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576" name="Google Shape;576;p36"/>
          <p:cNvSpPr txBox="1"/>
          <p:nvPr>
            <p:ph idx="15" type="subTitle"/>
          </p:nvPr>
        </p:nvSpPr>
        <p:spPr>
          <a:xfrm>
            <a:off x="6069165" y="3608903"/>
            <a:ext cx="2350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oppins ExtraBold"/>
              <a:buNone/>
              <a:defRPr sz="2000"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grpSp>
        <p:nvGrpSpPr>
          <p:cNvPr id="577" name="Google Shape;577;p36"/>
          <p:cNvGrpSpPr/>
          <p:nvPr/>
        </p:nvGrpSpPr>
        <p:grpSpPr>
          <a:xfrm>
            <a:off x="-1764035" y="-2478031"/>
            <a:ext cx="10908034" cy="9340057"/>
            <a:chOff x="-1764035" y="-2478031"/>
            <a:chExt cx="10908034" cy="9340057"/>
          </a:xfrm>
        </p:grpSpPr>
        <p:sp>
          <p:nvSpPr>
            <p:cNvPr id="578" name="Google Shape;578;p36"/>
            <p:cNvSpPr/>
            <p:nvPr/>
          </p:nvSpPr>
          <p:spPr>
            <a:xfrm flipH="1" rot="10800000">
              <a:off x="-1764035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6"/>
            <p:cNvSpPr/>
            <p:nvPr/>
          </p:nvSpPr>
          <p:spPr>
            <a:xfrm>
              <a:off x="-213475" y="4974994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36"/>
          <p:cNvGrpSpPr/>
          <p:nvPr/>
        </p:nvGrpSpPr>
        <p:grpSpPr>
          <a:xfrm flipH="1" rot="10800000">
            <a:off x="8041939" y="144568"/>
            <a:ext cx="3894036" cy="692436"/>
            <a:chOff x="5477439" y="1590790"/>
            <a:chExt cx="3894036" cy="692436"/>
          </a:xfrm>
        </p:grpSpPr>
        <p:grpSp>
          <p:nvGrpSpPr>
            <p:cNvPr id="581" name="Google Shape;581;p36"/>
            <p:cNvGrpSpPr/>
            <p:nvPr/>
          </p:nvGrpSpPr>
          <p:grpSpPr>
            <a:xfrm flipH="1">
              <a:off x="5803750" y="2180862"/>
              <a:ext cx="3070084" cy="102364"/>
              <a:chOff x="1779150" y="2604263"/>
              <a:chExt cx="3811875" cy="127113"/>
            </a:xfrm>
          </p:grpSpPr>
          <p:sp>
            <p:nvSpPr>
              <p:cNvPr id="582" name="Google Shape;582;p36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83" name="Google Shape;583;p36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36"/>
            <p:cNvGrpSpPr/>
            <p:nvPr/>
          </p:nvGrpSpPr>
          <p:grpSpPr>
            <a:xfrm flipH="1">
              <a:off x="5898325" y="1789205"/>
              <a:ext cx="1567047" cy="45661"/>
              <a:chOff x="1754675" y="2566652"/>
              <a:chExt cx="1945675" cy="56700"/>
            </a:xfrm>
          </p:grpSpPr>
          <p:cxnSp>
            <p:nvCxnSpPr>
              <p:cNvPr id="585" name="Google Shape;585;p36"/>
              <p:cNvCxnSpPr/>
              <p:nvPr/>
            </p:nvCxnSpPr>
            <p:spPr>
              <a:xfrm>
                <a:off x="1754675" y="2595002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86" name="Google Shape;586;p36"/>
              <p:cNvSpPr/>
              <p:nvPr/>
            </p:nvSpPr>
            <p:spPr>
              <a:xfrm>
                <a:off x="3643650" y="2566652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7" name="Google Shape;587;p36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588" name="Google Shape;588;p36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89" name="Google Shape;589;p36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0" name="Google Shape;590;p36"/>
            <p:cNvGrpSpPr/>
            <p:nvPr/>
          </p:nvGrpSpPr>
          <p:grpSpPr>
            <a:xfrm flipH="1">
              <a:off x="6361172" y="1590790"/>
              <a:ext cx="3010303" cy="45661"/>
              <a:chOff x="631564" y="2679979"/>
              <a:chExt cx="3737650" cy="56700"/>
            </a:xfrm>
          </p:grpSpPr>
          <p:cxnSp>
            <p:nvCxnSpPr>
              <p:cNvPr id="591" name="Google Shape;591;p36"/>
              <p:cNvCxnSpPr/>
              <p:nvPr/>
            </p:nvCxnSpPr>
            <p:spPr>
              <a:xfrm>
                <a:off x="631564" y="2708329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592" name="Google Shape;592;p36"/>
              <p:cNvSpPr/>
              <p:nvPr/>
            </p:nvSpPr>
            <p:spPr>
              <a:xfrm>
                <a:off x="4312514" y="2679979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93" name="Google Shape;593;p36"/>
          <p:cNvSpPr/>
          <p:nvPr/>
        </p:nvSpPr>
        <p:spPr>
          <a:xfrm rot="10800000">
            <a:off x="-876276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4" name="Google Shape;594;p36"/>
          <p:cNvGrpSpPr/>
          <p:nvPr/>
        </p:nvGrpSpPr>
        <p:grpSpPr>
          <a:xfrm>
            <a:off x="-1205775" y="-700418"/>
            <a:ext cx="11406422" cy="6958608"/>
            <a:chOff x="-1205775" y="-700418"/>
            <a:chExt cx="11406422" cy="6958608"/>
          </a:xfrm>
        </p:grpSpPr>
        <p:sp>
          <p:nvSpPr>
            <p:cNvPr id="595" name="Google Shape;595;p36"/>
            <p:cNvSpPr/>
            <p:nvPr/>
          </p:nvSpPr>
          <p:spPr>
            <a:xfrm rot="10800000">
              <a:off x="-1205775" y="-700418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6"/>
            <p:cNvSpPr/>
            <p:nvPr/>
          </p:nvSpPr>
          <p:spPr>
            <a:xfrm>
              <a:off x="7395375" y="4720782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37"/>
          <p:cNvGrpSpPr/>
          <p:nvPr/>
        </p:nvGrpSpPr>
        <p:grpSpPr>
          <a:xfrm>
            <a:off x="-810334" y="-1436216"/>
            <a:ext cx="10049270" cy="7866187"/>
            <a:chOff x="-810334" y="-1436216"/>
            <a:chExt cx="10049270" cy="7866187"/>
          </a:xfrm>
        </p:grpSpPr>
        <p:sp>
          <p:nvSpPr>
            <p:cNvPr id="599" name="Google Shape;599;p37"/>
            <p:cNvSpPr/>
            <p:nvPr/>
          </p:nvSpPr>
          <p:spPr>
            <a:xfrm rot="10800000">
              <a:off x="-56042" y="-1436216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7"/>
            <p:cNvSpPr/>
            <p:nvPr/>
          </p:nvSpPr>
          <p:spPr>
            <a:xfrm>
              <a:off x="-810334" y="450692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7"/>
            <p:cNvSpPr/>
            <p:nvPr/>
          </p:nvSpPr>
          <p:spPr>
            <a:xfrm flipH="1">
              <a:off x="5463604" y="4588371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" name="Google Shape;602;p37"/>
          <p:cNvGrpSpPr/>
          <p:nvPr/>
        </p:nvGrpSpPr>
        <p:grpSpPr>
          <a:xfrm>
            <a:off x="-483963" y="343842"/>
            <a:ext cx="10364069" cy="4799653"/>
            <a:chOff x="-483963" y="343842"/>
            <a:chExt cx="10364069" cy="4799653"/>
          </a:xfrm>
        </p:grpSpPr>
        <p:sp>
          <p:nvSpPr>
            <p:cNvPr id="603" name="Google Shape;603;p37"/>
            <p:cNvSpPr/>
            <p:nvPr/>
          </p:nvSpPr>
          <p:spPr>
            <a:xfrm flipH="1">
              <a:off x="-483963" y="343842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7"/>
            <p:cNvSpPr/>
            <p:nvPr/>
          </p:nvSpPr>
          <p:spPr>
            <a:xfrm>
              <a:off x="490516" y="4911500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7"/>
            <p:cNvSpPr/>
            <p:nvPr/>
          </p:nvSpPr>
          <p:spPr>
            <a:xfrm flipH="1">
              <a:off x="8647766" y="4521501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" name="Google Shape;606;p37"/>
          <p:cNvSpPr/>
          <p:nvPr/>
        </p:nvSpPr>
        <p:spPr>
          <a:xfrm>
            <a:off x="7423987" y="-8"/>
            <a:ext cx="1006784" cy="183531"/>
          </a:xfrm>
          <a:custGeom>
            <a:rect b="b" l="l" r="r" t="t"/>
            <a:pathLst>
              <a:path extrusionOk="0" h="2889" w="15848">
                <a:moveTo>
                  <a:pt x="0" y="0"/>
                </a:moveTo>
                <a:lnTo>
                  <a:pt x="2889" y="2889"/>
                </a:lnTo>
                <a:lnTo>
                  <a:pt x="15847" y="2889"/>
                </a:lnTo>
                <a:lnTo>
                  <a:pt x="1295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37"/>
          <p:cNvSpPr txBox="1"/>
          <p:nvPr>
            <p:ph hasCustomPrompt="1" type="title"/>
          </p:nvPr>
        </p:nvSpPr>
        <p:spPr>
          <a:xfrm>
            <a:off x="3365094" y="876275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08" name="Google Shape;608;p37"/>
          <p:cNvSpPr txBox="1"/>
          <p:nvPr>
            <p:ph idx="1" type="subTitle"/>
          </p:nvPr>
        </p:nvSpPr>
        <p:spPr>
          <a:xfrm>
            <a:off x="3365094" y="1492766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9" name="Google Shape;609;p37"/>
          <p:cNvSpPr txBox="1"/>
          <p:nvPr>
            <p:ph hasCustomPrompt="1" idx="2" type="title"/>
          </p:nvPr>
        </p:nvSpPr>
        <p:spPr>
          <a:xfrm>
            <a:off x="3365094" y="2041118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10" name="Google Shape;610;p37"/>
          <p:cNvSpPr txBox="1"/>
          <p:nvPr>
            <p:ph idx="3" type="subTitle"/>
          </p:nvPr>
        </p:nvSpPr>
        <p:spPr>
          <a:xfrm>
            <a:off x="3365094" y="2654570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1" name="Google Shape;611;p37"/>
          <p:cNvSpPr txBox="1"/>
          <p:nvPr>
            <p:ph hasCustomPrompt="1" idx="4" type="title"/>
          </p:nvPr>
        </p:nvSpPr>
        <p:spPr>
          <a:xfrm>
            <a:off x="3365094" y="3205961"/>
            <a:ext cx="37542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3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12" name="Google Shape;612;p37"/>
          <p:cNvSpPr txBox="1"/>
          <p:nvPr>
            <p:ph idx="5" type="subTitle"/>
          </p:nvPr>
        </p:nvSpPr>
        <p:spPr>
          <a:xfrm>
            <a:off x="3365094" y="3816373"/>
            <a:ext cx="3754200" cy="4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13" name="Google Shape;613;p37"/>
          <p:cNvGrpSpPr/>
          <p:nvPr/>
        </p:nvGrpSpPr>
        <p:grpSpPr>
          <a:xfrm>
            <a:off x="-955172" y="-1359417"/>
            <a:ext cx="11011936" cy="8170456"/>
            <a:chOff x="-955172" y="-1359417"/>
            <a:chExt cx="11011936" cy="8170456"/>
          </a:xfrm>
        </p:grpSpPr>
        <p:sp>
          <p:nvSpPr>
            <p:cNvPr id="614" name="Google Shape;614;p37"/>
            <p:cNvSpPr/>
            <p:nvPr/>
          </p:nvSpPr>
          <p:spPr>
            <a:xfrm flipH="1" rot="10800000">
              <a:off x="-955172" y="-1359417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7"/>
            <p:cNvSpPr/>
            <p:nvPr/>
          </p:nvSpPr>
          <p:spPr>
            <a:xfrm flipH="1">
              <a:off x="5718529" y="4734383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7"/>
            <p:cNvSpPr/>
            <p:nvPr/>
          </p:nvSpPr>
          <p:spPr>
            <a:xfrm flipH="1" rot="10800000">
              <a:off x="7251492" y="-83652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7"/>
            <p:cNvSpPr/>
            <p:nvPr/>
          </p:nvSpPr>
          <p:spPr>
            <a:xfrm flipH="1">
              <a:off x="-718483" y="4740475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" name="Google Shape;618;p37"/>
          <p:cNvGrpSpPr/>
          <p:nvPr/>
        </p:nvGrpSpPr>
        <p:grpSpPr>
          <a:xfrm>
            <a:off x="-3334299" y="835002"/>
            <a:ext cx="14148600" cy="3523278"/>
            <a:chOff x="-3334299" y="835002"/>
            <a:chExt cx="14148600" cy="3523278"/>
          </a:xfrm>
        </p:grpSpPr>
        <p:grpSp>
          <p:nvGrpSpPr>
            <p:cNvPr id="619" name="Google Shape;619;p37"/>
            <p:cNvGrpSpPr/>
            <p:nvPr/>
          </p:nvGrpSpPr>
          <p:grpSpPr>
            <a:xfrm flipH="1">
              <a:off x="7517900" y="835002"/>
              <a:ext cx="3296400" cy="703085"/>
              <a:chOff x="-12" y="3628590"/>
              <a:chExt cx="3296400" cy="703085"/>
            </a:xfrm>
          </p:grpSpPr>
          <p:grpSp>
            <p:nvGrpSpPr>
              <p:cNvPr id="620" name="Google Shape;620;p37"/>
              <p:cNvGrpSpPr/>
              <p:nvPr/>
            </p:nvGrpSpPr>
            <p:grpSpPr>
              <a:xfrm>
                <a:off x="854867" y="3996692"/>
                <a:ext cx="1567047" cy="45661"/>
                <a:chOff x="1754675" y="2661275"/>
                <a:chExt cx="1945675" cy="56700"/>
              </a:xfrm>
            </p:grpSpPr>
            <p:cxnSp>
              <p:nvCxnSpPr>
                <p:cNvPr id="621" name="Google Shape;621;p37"/>
                <p:cNvCxnSpPr/>
                <p:nvPr/>
              </p:nvCxnSpPr>
              <p:spPr>
                <a:xfrm>
                  <a:off x="1754675" y="2689625"/>
                  <a:ext cx="1896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22" name="Google Shape;622;p37"/>
                <p:cNvSpPr/>
                <p:nvPr/>
              </p:nvSpPr>
              <p:spPr>
                <a:xfrm>
                  <a:off x="3643650" y="266127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3" name="Google Shape;623;p37"/>
              <p:cNvGrpSpPr/>
              <p:nvPr/>
            </p:nvGrpSpPr>
            <p:grpSpPr>
              <a:xfrm>
                <a:off x="518420" y="4195487"/>
                <a:ext cx="1561280" cy="136187"/>
                <a:chOff x="1754675" y="2824000"/>
                <a:chExt cx="4728285" cy="412439"/>
              </a:xfrm>
            </p:grpSpPr>
            <p:sp>
              <p:nvSpPr>
                <p:cNvPr id="624" name="Google Shape;624;p37"/>
                <p:cNvSpPr/>
                <p:nvPr/>
              </p:nvSpPr>
              <p:spPr>
                <a:xfrm>
                  <a:off x="1754675" y="2824000"/>
                  <a:ext cx="4593868" cy="355100"/>
                </a:xfrm>
                <a:custGeom>
                  <a:rect b="b" l="l" r="r" t="t"/>
                  <a:pathLst>
                    <a:path extrusionOk="0" h="5994" w="77550">
                      <a:moveTo>
                        <a:pt x="0" y="0"/>
                      </a:moveTo>
                      <a:lnTo>
                        <a:pt x="59202" y="0"/>
                      </a:lnTo>
                      <a:lnTo>
                        <a:pt x="65196" y="5994"/>
                      </a:lnTo>
                      <a:lnTo>
                        <a:pt x="77550" y="5994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25" name="Google Shape;625;p37"/>
                <p:cNvSpPr/>
                <p:nvPr/>
              </p:nvSpPr>
              <p:spPr>
                <a:xfrm>
                  <a:off x="6348560" y="3102039"/>
                  <a:ext cx="134400" cy="1344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6" name="Google Shape;626;p37"/>
              <p:cNvGrpSpPr/>
              <p:nvPr/>
            </p:nvGrpSpPr>
            <p:grpSpPr>
              <a:xfrm>
                <a:off x="226304" y="3764887"/>
                <a:ext cx="3070084" cy="102364"/>
                <a:chOff x="1779150" y="2604263"/>
                <a:chExt cx="3811875" cy="127113"/>
              </a:xfrm>
            </p:grpSpPr>
            <p:sp>
              <p:nvSpPr>
                <p:cNvPr id="627" name="Google Shape;627;p37"/>
                <p:cNvSpPr/>
                <p:nvPr/>
              </p:nvSpPr>
              <p:spPr>
                <a:xfrm>
                  <a:off x="1779150" y="2630450"/>
                  <a:ext cx="3755175" cy="100925"/>
                </a:xfrm>
                <a:custGeom>
                  <a:rect b="b" l="l" r="r" t="t"/>
                  <a:pathLst>
                    <a:path extrusionOk="0" h="4037" w="150207">
                      <a:moveTo>
                        <a:pt x="0" y="4037"/>
                      </a:moveTo>
                      <a:lnTo>
                        <a:pt x="83176" y="4037"/>
                      </a:lnTo>
                      <a:lnTo>
                        <a:pt x="87213" y="0"/>
                      </a:lnTo>
                      <a:lnTo>
                        <a:pt x="150207" y="0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28" name="Google Shape;628;p37"/>
                <p:cNvSpPr/>
                <p:nvPr/>
              </p:nvSpPr>
              <p:spPr>
                <a:xfrm>
                  <a:off x="5534325" y="2604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9" name="Google Shape;629;p37"/>
              <p:cNvGrpSpPr/>
              <p:nvPr/>
            </p:nvGrpSpPr>
            <p:grpSpPr>
              <a:xfrm>
                <a:off x="-12" y="3628590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630" name="Google Shape;630;p37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31" name="Google Shape;631;p37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32" name="Google Shape;632;p37"/>
            <p:cNvGrpSpPr/>
            <p:nvPr/>
          </p:nvGrpSpPr>
          <p:grpSpPr>
            <a:xfrm flipH="1">
              <a:off x="-3334299" y="3816365"/>
              <a:ext cx="4555892" cy="541915"/>
              <a:chOff x="5950034" y="3380465"/>
              <a:chExt cx="4555892" cy="541915"/>
            </a:xfrm>
          </p:grpSpPr>
          <p:grpSp>
            <p:nvGrpSpPr>
              <p:cNvPr id="633" name="Google Shape;633;p37"/>
              <p:cNvGrpSpPr/>
              <p:nvPr/>
            </p:nvGrpSpPr>
            <p:grpSpPr>
              <a:xfrm rot="10800000">
                <a:off x="5950034" y="3380473"/>
                <a:ext cx="2877996" cy="223763"/>
                <a:chOff x="1748550" y="2064750"/>
                <a:chExt cx="3573375" cy="277863"/>
              </a:xfrm>
            </p:grpSpPr>
            <p:sp>
              <p:nvSpPr>
                <p:cNvPr id="634" name="Google Shape;634;p37"/>
                <p:cNvSpPr/>
                <p:nvPr/>
              </p:nvSpPr>
              <p:spPr>
                <a:xfrm>
                  <a:off x="1748550" y="2064750"/>
                  <a:ext cx="3516675" cy="253825"/>
                </a:xfrm>
                <a:custGeom>
                  <a:rect b="b" l="l" r="r" t="t"/>
                  <a:pathLst>
                    <a:path extrusionOk="0" h="10153" w="140667">
                      <a:moveTo>
                        <a:pt x="0" y="0"/>
                      </a:moveTo>
                      <a:lnTo>
                        <a:pt x="67520" y="0"/>
                      </a:lnTo>
                      <a:lnTo>
                        <a:pt x="77673" y="10153"/>
                      </a:lnTo>
                      <a:lnTo>
                        <a:pt x="140667" y="1015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35" name="Google Shape;635;p37"/>
                <p:cNvSpPr/>
                <p:nvPr/>
              </p:nvSpPr>
              <p:spPr>
                <a:xfrm>
                  <a:off x="5265225" y="228591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6" name="Google Shape;636;p37"/>
              <p:cNvGrpSpPr/>
              <p:nvPr/>
            </p:nvGrpSpPr>
            <p:grpSpPr>
              <a:xfrm rot="10800000">
                <a:off x="6396949" y="3536010"/>
                <a:ext cx="2430997" cy="185534"/>
                <a:chOff x="1748547" y="1392116"/>
                <a:chExt cx="5911958" cy="451312"/>
              </a:xfrm>
            </p:grpSpPr>
            <p:sp>
              <p:nvSpPr>
                <p:cNvPr id="637" name="Google Shape;637;p37"/>
                <p:cNvSpPr/>
                <p:nvPr/>
              </p:nvSpPr>
              <p:spPr>
                <a:xfrm>
                  <a:off x="1748547" y="1392116"/>
                  <a:ext cx="5793758" cy="395567"/>
                </a:xfrm>
                <a:custGeom>
                  <a:rect b="b" l="l" r="r" t="t"/>
                  <a:pathLst>
                    <a:path extrusionOk="0" h="7583" w="111066">
                      <a:moveTo>
                        <a:pt x="0" y="0"/>
                      </a:moveTo>
                      <a:lnTo>
                        <a:pt x="79263" y="0"/>
                      </a:lnTo>
                      <a:lnTo>
                        <a:pt x="86847" y="7583"/>
                      </a:lnTo>
                      <a:lnTo>
                        <a:pt x="111066" y="7583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sp>
            <p:sp>
              <p:nvSpPr>
                <p:cNvPr id="638" name="Google Shape;638;p37"/>
                <p:cNvSpPr/>
                <p:nvPr/>
              </p:nvSpPr>
              <p:spPr>
                <a:xfrm>
                  <a:off x="7542305" y="1725228"/>
                  <a:ext cx="118200" cy="1182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9" name="Google Shape;639;p37"/>
              <p:cNvGrpSpPr/>
              <p:nvPr/>
            </p:nvGrpSpPr>
            <p:grpSpPr>
              <a:xfrm rot="10800000">
                <a:off x="6906834" y="3876719"/>
                <a:ext cx="3140396" cy="45661"/>
                <a:chOff x="234768" y="1449263"/>
                <a:chExt cx="3899175" cy="56700"/>
              </a:xfrm>
            </p:grpSpPr>
            <p:cxnSp>
              <p:nvCxnSpPr>
                <p:cNvPr id="640" name="Google Shape;640;p37"/>
                <p:cNvCxnSpPr/>
                <p:nvPr/>
              </p:nvCxnSpPr>
              <p:spPr>
                <a:xfrm>
                  <a:off x="234768" y="1477625"/>
                  <a:ext cx="3846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41" name="Google Shape;641;p37"/>
                <p:cNvSpPr/>
                <p:nvPr/>
              </p:nvSpPr>
              <p:spPr>
                <a:xfrm>
                  <a:off x="4077243" y="1449263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2" name="Google Shape;642;p37"/>
              <p:cNvGrpSpPr/>
              <p:nvPr/>
            </p:nvGrpSpPr>
            <p:grpSpPr>
              <a:xfrm flipH="1">
                <a:off x="7495622" y="3380465"/>
                <a:ext cx="3010303" cy="45661"/>
                <a:chOff x="1766900" y="2869225"/>
                <a:chExt cx="3737650" cy="56700"/>
              </a:xfrm>
            </p:grpSpPr>
            <p:cxnSp>
              <p:nvCxnSpPr>
                <p:cNvPr id="643" name="Google Shape;643;p37"/>
                <p:cNvCxnSpPr/>
                <p:nvPr/>
              </p:nvCxnSpPr>
              <p:spPr>
                <a:xfrm>
                  <a:off x="1766900" y="2897575"/>
                  <a:ext cx="36879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644" name="Google Shape;644;p37"/>
                <p:cNvSpPr/>
                <p:nvPr/>
              </p:nvSpPr>
              <p:spPr>
                <a:xfrm>
                  <a:off x="5447850" y="2869225"/>
                  <a:ext cx="56700" cy="567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6" name="Google Shape;646;p38"/>
          <p:cNvGrpSpPr/>
          <p:nvPr/>
        </p:nvGrpSpPr>
        <p:grpSpPr>
          <a:xfrm flipH="1">
            <a:off x="-254387" y="-883043"/>
            <a:ext cx="10284849" cy="7556893"/>
            <a:chOff x="-1900475" y="-883043"/>
            <a:chExt cx="10284849" cy="7556893"/>
          </a:xfrm>
        </p:grpSpPr>
        <p:sp>
          <p:nvSpPr>
            <p:cNvPr id="647" name="Google Shape;647;p38"/>
            <p:cNvSpPr/>
            <p:nvPr/>
          </p:nvSpPr>
          <p:spPr>
            <a:xfrm rot="10800000">
              <a:off x="-1900475" y="-883043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48" name="Google Shape;648;p38"/>
            <p:cNvSpPr/>
            <p:nvPr/>
          </p:nvSpPr>
          <p:spPr>
            <a:xfrm flipH="1">
              <a:off x="-973100" y="4786819"/>
              <a:ext cx="9357474" cy="1887032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649" name="Google Shape;649;p38"/>
          <p:cNvSpPr/>
          <p:nvPr/>
        </p:nvSpPr>
        <p:spPr>
          <a:xfrm rot="10800000">
            <a:off x="-308364" y="4876491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650" name="Google Shape;650;p38"/>
          <p:cNvGrpSpPr/>
          <p:nvPr/>
        </p:nvGrpSpPr>
        <p:grpSpPr>
          <a:xfrm>
            <a:off x="-1129385" y="-2478031"/>
            <a:ext cx="12010982" cy="8673260"/>
            <a:chOff x="-1129385" y="-2478031"/>
            <a:chExt cx="12010982" cy="8673260"/>
          </a:xfrm>
        </p:grpSpPr>
        <p:sp>
          <p:nvSpPr>
            <p:cNvPr id="651" name="Google Shape;651;p38"/>
            <p:cNvSpPr/>
            <p:nvPr/>
          </p:nvSpPr>
          <p:spPr>
            <a:xfrm rot="10800000">
              <a:off x="5766190" y="-2478031"/>
              <a:ext cx="5115407" cy="3017539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652" name="Google Shape;652;p38"/>
            <p:cNvSpPr/>
            <p:nvPr/>
          </p:nvSpPr>
          <p:spPr>
            <a:xfrm flipH="1">
              <a:off x="-1129385" y="465782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653" name="Google Shape;653;p38"/>
          <p:cNvGrpSpPr/>
          <p:nvPr/>
        </p:nvGrpSpPr>
        <p:grpSpPr>
          <a:xfrm>
            <a:off x="-1765037" y="118040"/>
            <a:ext cx="3296400" cy="703085"/>
            <a:chOff x="-12" y="3628590"/>
            <a:chExt cx="3296400" cy="703085"/>
          </a:xfrm>
        </p:grpSpPr>
        <p:grpSp>
          <p:nvGrpSpPr>
            <p:cNvPr id="654" name="Google Shape;654;p38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655" name="Google Shape;655;p38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56" name="Google Shape;656;p38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7" name="Google Shape;657;p38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658" name="Google Shape;658;p38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59" name="Google Shape;659;p38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0" name="Google Shape;660;p38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661" name="Google Shape;661;p38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2" name="Google Shape;662;p38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3" name="Google Shape;663;p38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664" name="Google Shape;664;p3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65" name="Google Shape;665;p3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66" name="Google Shape;666;p38"/>
          <p:cNvSpPr txBox="1"/>
          <p:nvPr>
            <p:ph hasCustomPrompt="1" type="title"/>
          </p:nvPr>
        </p:nvSpPr>
        <p:spPr>
          <a:xfrm>
            <a:off x="1531375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67" name="Google Shape;667;p38"/>
          <p:cNvSpPr txBox="1"/>
          <p:nvPr>
            <p:ph idx="1" type="subTitle"/>
          </p:nvPr>
        </p:nvSpPr>
        <p:spPr>
          <a:xfrm>
            <a:off x="9385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68" name="Google Shape;668;p38"/>
          <p:cNvSpPr txBox="1"/>
          <p:nvPr>
            <p:ph idx="2" type="subTitle"/>
          </p:nvPr>
        </p:nvSpPr>
        <p:spPr>
          <a:xfrm>
            <a:off x="9385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69" name="Google Shape;669;p38"/>
          <p:cNvSpPr txBox="1"/>
          <p:nvPr>
            <p:ph hasCustomPrompt="1" idx="3" type="title"/>
          </p:nvPr>
        </p:nvSpPr>
        <p:spPr>
          <a:xfrm>
            <a:off x="40782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70" name="Google Shape;670;p38"/>
          <p:cNvSpPr txBox="1"/>
          <p:nvPr>
            <p:ph idx="4" type="subTitle"/>
          </p:nvPr>
        </p:nvSpPr>
        <p:spPr>
          <a:xfrm>
            <a:off x="34854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1" name="Google Shape;671;p38"/>
          <p:cNvSpPr txBox="1"/>
          <p:nvPr>
            <p:ph idx="5" type="subTitle"/>
          </p:nvPr>
        </p:nvSpPr>
        <p:spPr>
          <a:xfrm>
            <a:off x="34854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72" name="Google Shape;672;p38"/>
          <p:cNvSpPr txBox="1"/>
          <p:nvPr>
            <p:ph hasCustomPrompt="1" idx="6" type="title"/>
          </p:nvPr>
        </p:nvSpPr>
        <p:spPr>
          <a:xfrm>
            <a:off x="6625100" y="1785550"/>
            <a:ext cx="987600" cy="406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23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b="0" sz="6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673" name="Google Shape;673;p38"/>
          <p:cNvSpPr txBox="1"/>
          <p:nvPr>
            <p:ph idx="7" type="subTitle"/>
          </p:nvPr>
        </p:nvSpPr>
        <p:spPr>
          <a:xfrm>
            <a:off x="6032300" y="3813800"/>
            <a:ext cx="2173200" cy="7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74" name="Google Shape;674;p38"/>
          <p:cNvSpPr txBox="1"/>
          <p:nvPr>
            <p:ph idx="8" type="subTitle"/>
          </p:nvPr>
        </p:nvSpPr>
        <p:spPr>
          <a:xfrm>
            <a:off x="6032300" y="3479925"/>
            <a:ext cx="2173200" cy="4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 ExtraBold"/>
              <a:buNone/>
              <a:defRPr sz="24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  <p:sp>
        <p:nvSpPr>
          <p:cNvPr id="675" name="Google Shape;675;p38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78" name="Google Shape;678;p39"/>
          <p:cNvGrpSpPr/>
          <p:nvPr/>
        </p:nvGrpSpPr>
        <p:grpSpPr>
          <a:xfrm flipH="1" rot="10800000">
            <a:off x="7632084" y="158865"/>
            <a:ext cx="3010303" cy="380635"/>
            <a:chOff x="5446772" y="1743190"/>
            <a:chExt cx="3010303" cy="380635"/>
          </a:xfrm>
        </p:grpSpPr>
        <p:grpSp>
          <p:nvGrpSpPr>
            <p:cNvPr id="679" name="Google Shape;679;p39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680" name="Google Shape;680;p39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81" name="Google Shape;681;p39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2" name="Google Shape;682;p39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683" name="Google Shape;683;p39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84" name="Google Shape;684;p39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5" name="Google Shape;685;p39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686" name="Google Shape;686;p39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87" name="Google Shape;687;p39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8" name="Google Shape;688;p39"/>
          <p:cNvGrpSpPr/>
          <p:nvPr/>
        </p:nvGrpSpPr>
        <p:grpSpPr>
          <a:xfrm>
            <a:off x="-201828" y="-265593"/>
            <a:ext cx="9294978" cy="6913322"/>
            <a:chOff x="-201828" y="-265593"/>
            <a:chExt cx="9294978" cy="6913322"/>
          </a:xfrm>
        </p:grpSpPr>
        <p:sp>
          <p:nvSpPr>
            <p:cNvPr id="689" name="Google Shape;689;p39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 flipH="1" rot="10800000">
              <a:off x="-163643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1" name="Google Shape;691;p39"/>
          <p:cNvSpPr/>
          <p:nvPr/>
        </p:nvSpPr>
        <p:spPr>
          <a:xfrm flipH="1" rot="10800000">
            <a:off x="8818850" y="4058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9"/>
          <p:cNvSpPr/>
          <p:nvPr/>
        </p:nvSpPr>
        <p:spPr>
          <a:xfrm>
            <a:off x="7371025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4" name="Google Shape;694;p40"/>
          <p:cNvGrpSpPr/>
          <p:nvPr/>
        </p:nvGrpSpPr>
        <p:grpSpPr>
          <a:xfrm>
            <a:off x="-1199871" y="-1359417"/>
            <a:ext cx="10183874" cy="7869675"/>
            <a:chOff x="-1199871" y="-1359417"/>
            <a:chExt cx="10183874" cy="7869675"/>
          </a:xfrm>
        </p:grpSpPr>
        <p:grpSp>
          <p:nvGrpSpPr>
            <p:cNvPr id="695" name="Google Shape;695;p40"/>
            <p:cNvGrpSpPr/>
            <p:nvPr/>
          </p:nvGrpSpPr>
          <p:grpSpPr>
            <a:xfrm>
              <a:off x="-955172" y="-1359417"/>
              <a:ext cx="9939175" cy="7789388"/>
              <a:chOff x="-955172" y="-1359417"/>
              <a:chExt cx="9939175" cy="7789388"/>
            </a:xfrm>
          </p:grpSpPr>
          <p:sp>
            <p:nvSpPr>
              <p:cNvPr id="696" name="Google Shape;696;p40"/>
              <p:cNvSpPr/>
              <p:nvPr/>
            </p:nvSpPr>
            <p:spPr>
              <a:xfrm flipH="1">
                <a:off x="5463604" y="4588371"/>
                <a:ext cx="3520399" cy="1841600"/>
              </a:xfrm>
              <a:custGeom>
                <a:rect b="b" l="l" r="r" t="t"/>
                <a:pathLst>
                  <a:path extrusionOk="0" h="33981" w="64958">
                    <a:moveTo>
                      <a:pt x="1" y="0"/>
                    </a:moveTo>
                    <a:lnTo>
                      <a:pt x="1" y="33831"/>
                    </a:lnTo>
                    <a:lnTo>
                      <a:pt x="64957" y="33980"/>
                    </a:lnTo>
                    <a:lnTo>
                      <a:pt x="64957" y="33980"/>
                    </a:lnTo>
                    <a:lnTo>
                      <a:pt x="3099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40"/>
              <p:cNvSpPr/>
              <p:nvPr/>
            </p:nvSpPr>
            <p:spPr>
              <a:xfrm flipH="1" rot="10800000">
                <a:off x="-955172" y="-1359417"/>
                <a:ext cx="2979895" cy="1757817"/>
              </a:xfrm>
              <a:custGeom>
                <a:rect b="b" l="l" r="r" t="t"/>
                <a:pathLst>
                  <a:path extrusionOk="0" h="65842" w="111617">
                    <a:moveTo>
                      <a:pt x="0" y="0"/>
                    </a:moveTo>
                    <a:lnTo>
                      <a:pt x="0" y="65842"/>
                    </a:lnTo>
                    <a:lnTo>
                      <a:pt x="111616" y="65842"/>
                    </a:lnTo>
                    <a:lnTo>
                      <a:pt x="111616" y="17621"/>
                    </a:lnTo>
                    <a:lnTo>
                      <a:pt x="97436" y="17621"/>
                    </a:lnTo>
                    <a:lnTo>
                      <a:pt x="85702" y="6053"/>
                    </a:lnTo>
                    <a:lnTo>
                      <a:pt x="52864" y="6053"/>
                    </a:lnTo>
                    <a:lnTo>
                      <a:pt x="46811" y="0"/>
                    </a:lnTo>
                    <a:close/>
                  </a:path>
                </a:pathLst>
              </a:custGeom>
              <a:solidFill>
                <a:srgbClr val="000000">
                  <a:alpha val="87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98" name="Google Shape;698;p40"/>
            <p:cNvSpPr/>
            <p:nvPr/>
          </p:nvSpPr>
          <p:spPr>
            <a:xfrm>
              <a:off x="-1199871" y="4668658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9" name="Google Shape;699;p40"/>
          <p:cNvSpPr/>
          <p:nvPr/>
        </p:nvSpPr>
        <p:spPr>
          <a:xfrm flipH="1">
            <a:off x="8647766" y="4521501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0" name="Google Shape;700;p40"/>
          <p:cNvGrpSpPr/>
          <p:nvPr/>
        </p:nvGrpSpPr>
        <p:grpSpPr>
          <a:xfrm flipH="1" rot="10800000">
            <a:off x="-1576500" y="4252465"/>
            <a:ext cx="3296400" cy="703085"/>
            <a:chOff x="-12" y="3628590"/>
            <a:chExt cx="3296400" cy="703085"/>
          </a:xfrm>
        </p:grpSpPr>
        <p:grpSp>
          <p:nvGrpSpPr>
            <p:cNvPr id="701" name="Google Shape;701;p40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702" name="Google Shape;702;p40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03" name="Google Shape;703;p40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4" name="Google Shape;704;p40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705" name="Google Shape;705;p40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06" name="Google Shape;706;p40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7" name="Google Shape;707;p40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708" name="Google Shape;708;p40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09" name="Google Shape;709;p40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0" name="Google Shape;710;p40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711" name="Google Shape;711;p40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12" name="Google Shape;712;p40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13" name="Google Shape;713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4" name="Google Shape;714;p40"/>
          <p:cNvSpPr/>
          <p:nvPr/>
        </p:nvSpPr>
        <p:spPr>
          <a:xfrm flipH="1">
            <a:off x="5718529" y="4734383"/>
            <a:ext cx="3520400" cy="2076657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_1"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7" name="Google Shape;717;p41"/>
          <p:cNvSpPr/>
          <p:nvPr/>
        </p:nvSpPr>
        <p:spPr>
          <a:xfrm>
            <a:off x="6422716" y="-11537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41"/>
          <p:cNvSpPr/>
          <p:nvPr/>
        </p:nvSpPr>
        <p:spPr>
          <a:xfrm rot="10800000">
            <a:off x="6549401" y="-1824231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9" name="Google Shape;719;p41"/>
          <p:cNvGrpSpPr/>
          <p:nvPr/>
        </p:nvGrpSpPr>
        <p:grpSpPr>
          <a:xfrm>
            <a:off x="-1690350" y="187965"/>
            <a:ext cx="3296400" cy="703085"/>
            <a:chOff x="-12" y="3628590"/>
            <a:chExt cx="3296400" cy="703085"/>
          </a:xfrm>
        </p:grpSpPr>
        <p:grpSp>
          <p:nvGrpSpPr>
            <p:cNvPr id="720" name="Google Shape;720;p41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721" name="Google Shape;721;p41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22" name="Google Shape;722;p41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3" name="Google Shape;723;p41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724" name="Google Shape;724;p41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25" name="Google Shape;725;p41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6" name="Google Shape;726;p41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727" name="Google Shape;727;p41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28" name="Google Shape;728;p41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9" name="Google Shape;729;p41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730" name="Google Shape;730;p41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31" name="Google Shape;731;p41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32" name="Google Shape;732;p41"/>
          <p:cNvGrpSpPr/>
          <p:nvPr/>
        </p:nvGrpSpPr>
        <p:grpSpPr>
          <a:xfrm>
            <a:off x="-2028096" y="-665229"/>
            <a:ext cx="5371751" cy="7430144"/>
            <a:chOff x="-2028096" y="-665229"/>
            <a:chExt cx="5371751" cy="7430144"/>
          </a:xfrm>
        </p:grpSpPr>
        <p:sp>
          <p:nvSpPr>
            <p:cNvPr id="733" name="Google Shape;733;p41"/>
            <p:cNvSpPr/>
            <p:nvPr/>
          </p:nvSpPr>
          <p:spPr>
            <a:xfrm>
              <a:off x="-176746" y="4688258"/>
              <a:ext cx="3520400" cy="207665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1"/>
            <p:cNvSpPr/>
            <p:nvPr/>
          </p:nvSpPr>
          <p:spPr>
            <a:xfrm flipH="1" rot="10800000">
              <a:off x="-2028096" y="-665229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42"/>
          <p:cNvGrpSpPr/>
          <p:nvPr/>
        </p:nvGrpSpPr>
        <p:grpSpPr>
          <a:xfrm>
            <a:off x="-1206796" y="-728442"/>
            <a:ext cx="11075673" cy="7393347"/>
            <a:chOff x="-1206796" y="-728442"/>
            <a:chExt cx="11075673" cy="7393347"/>
          </a:xfrm>
        </p:grpSpPr>
        <p:sp>
          <p:nvSpPr>
            <p:cNvPr id="737" name="Google Shape;737;p42"/>
            <p:cNvSpPr/>
            <p:nvPr/>
          </p:nvSpPr>
          <p:spPr>
            <a:xfrm flipH="1" rot="10800000">
              <a:off x="-1206796" y="-728442"/>
              <a:ext cx="3520399" cy="1841600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2"/>
            <p:cNvSpPr/>
            <p:nvPr/>
          </p:nvSpPr>
          <p:spPr>
            <a:xfrm rot="10800000">
              <a:off x="7640980" y="-385"/>
              <a:ext cx="2227897" cy="1165463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2"/>
            <p:cNvSpPr/>
            <p:nvPr/>
          </p:nvSpPr>
          <p:spPr>
            <a:xfrm>
              <a:off x="-150967" y="4753509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42"/>
          <p:cNvGrpSpPr/>
          <p:nvPr/>
        </p:nvGrpSpPr>
        <p:grpSpPr>
          <a:xfrm>
            <a:off x="-460988" y="5"/>
            <a:ext cx="8180159" cy="5143491"/>
            <a:chOff x="-460988" y="5"/>
            <a:chExt cx="8180159" cy="5143491"/>
          </a:xfrm>
        </p:grpSpPr>
        <p:sp>
          <p:nvSpPr>
            <p:cNvPr id="741" name="Google Shape;741;p42"/>
            <p:cNvSpPr/>
            <p:nvPr/>
          </p:nvSpPr>
          <p:spPr>
            <a:xfrm>
              <a:off x="6712387" y="5"/>
              <a:ext cx="1006784" cy="183531"/>
            </a:xfrm>
            <a:custGeom>
              <a:rect b="b" l="l" r="r" t="t"/>
              <a:pathLst>
                <a:path extrusionOk="0" h="2889" w="15848">
                  <a:moveTo>
                    <a:pt x="0" y="0"/>
                  </a:moveTo>
                  <a:lnTo>
                    <a:pt x="2889" y="2889"/>
                  </a:lnTo>
                  <a:lnTo>
                    <a:pt x="15847" y="2889"/>
                  </a:lnTo>
                  <a:lnTo>
                    <a:pt x="129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2" name="Google Shape;742;p42"/>
            <p:cNvGrpSpPr/>
            <p:nvPr/>
          </p:nvGrpSpPr>
          <p:grpSpPr>
            <a:xfrm>
              <a:off x="-460988" y="447730"/>
              <a:ext cx="7721994" cy="4695766"/>
              <a:chOff x="-460988" y="447730"/>
              <a:chExt cx="7721994" cy="4695766"/>
            </a:xfrm>
          </p:grpSpPr>
          <p:sp>
            <p:nvSpPr>
              <p:cNvPr id="743" name="Google Shape;743;p42"/>
              <p:cNvSpPr/>
              <p:nvPr/>
            </p:nvSpPr>
            <p:spPr>
              <a:xfrm flipH="1">
                <a:off x="-460988" y="447730"/>
                <a:ext cx="1006784" cy="183531"/>
              </a:xfrm>
              <a:custGeom>
                <a:rect b="b" l="l" r="r" t="t"/>
                <a:pathLst>
                  <a:path extrusionOk="0" h="2889" w="15848">
                    <a:moveTo>
                      <a:pt x="0" y="0"/>
                    </a:moveTo>
                    <a:lnTo>
                      <a:pt x="2889" y="2889"/>
                    </a:lnTo>
                    <a:lnTo>
                      <a:pt x="15847" y="2889"/>
                    </a:lnTo>
                    <a:lnTo>
                      <a:pt x="1295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4" name="Google Shape;744;p42"/>
              <p:cNvGrpSpPr/>
              <p:nvPr/>
            </p:nvGrpSpPr>
            <p:grpSpPr>
              <a:xfrm>
                <a:off x="117004" y="4911501"/>
                <a:ext cx="7144003" cy="231995"/>
                <a:chOff x="117004" y="4911501"/>
                <a:chExt cx="7144003" cy="231995"/>
              </a:xfrm>
            </p:grpSpPr>
            <p:sp>
              <p:nvSpPr>
                <p:cNvPr id="745" name="Google Shape;745;p42"/>
                <p:cNvSpPr/>
                <p:nvPr/>
              </p:nvSpPr>
              <p:spPr>
                <a:xfrm>
                  <a:off x="117004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" name="Google Shape;746;p42"/>
                <p:cNvSpPr/>
                <p:nvPr/>
              </p:nvSpPr>
              <p:spPr>
                <a:xfrm flipH="1">
                  <a:off x="6028666" y="4911501"/>
                  <a:ext cx="1232340" cy="231995"/>
                </a:xfrm>
                <a:custGeom>
                  <a:rect b="b" l="l" r="r" t="t"/>
                  <a:pathLst>
                    <a:path extrusionOk="0" h="4203" w="22325">
                      <a:moveTo>
                        <a:pt x="0" y="0"/>
                      </a:moveTo>
                      <a:lnTo>
                        <a:pt x="4191" y="4191"/>
                      </a:lnTo>
                      <a:lnTo>
                        <a:pt x="22325" y="4202"/>
                      </a:lnTo>
                      <a:lnTo>
                        <a:pt x="1813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47" name="Google Shape;747;p42"/>
          <p:cNvGrpSpPr/>
          <p:nvPr/>
        </p:nvGrpSpPr>
        <p:grpSpPr>
          <a:xfrm>
            <a:off x="-1206808" y="-1311142"/>
            <a:ext cx="12598531" cy="8806268"/>
            <a:chOff x="-1206808" y="-1311142"/>
            <a:chExt cx="12598531" cy="8806268"/>
          </a:xfrm>
        </p:grpSpPr>
        <p:sp>
          <p:nvSpPr>
            <p:cNvPr id="748" name="Google Shape;748;p42"/>
            <p:cNvSpPr/>
            <p:nvPr/>
          </p:nvSpPr>
          <p:spPr>
            <a:xfrm flipH="1" rot="10800000">
              <a:off x="-563672" y="-1311142"/>
              <a:ext cx="2979895" cy="175781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2"/>
            <p:cNvSpPr/>
            <p:nvPr/>
          </p:nvSpPr>
          <p:spPr>
            <a:xfrm flipH="1">
              <a:off x="6490621" y="4604004"/>
              <a:ext cx="4901102" cy="2891122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2"/>
            <p:cNvSpPr/>
            <p:nvPr/>
          </p:nvSpPr>
          <p:spPr>
            <a:xfrm flipH="1" rot="10800000">
              <a:off x="6338717" y="-99790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2"/>
            <p:cNvSpPr/>
            <p:nvPr/>
          </p:nvSpPr>
          <p:spPr>
            <a:xfrm flipH="1">
              <a:off x="-1206808" y="4386250"/>
              <a:ext cx="2805272" cy="1537408"/>
            </a:xfrm>
            <a:custGeom>
              <a:rect b="b" l="l" r="r" t="t"/>
              <a:pathLst>
                <a:path extrusionOk="0" h="48014" w="87610">
                  <a:moveTo>
                    <a:pt x="41297" y="0"/>
                  </a:moveTo>
                  <a:lnTo>
                    <a:pt x="9329" y="31926"/>
                  </a:lnTo>
                  <a:lnTo>
                    <a:pt x="0" y="31926"/>
                  </a:lnTo>
                  <a:lnTo>
                    <a:pt x="0" y="48014"/>
                  </a:lnTo>
                  <a:lnTo>
                    <a:pt x="87610" y="48014"/>
                  </a:lnTo>
                  <a:lnTo>
                    <a:pt x="87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2" name="Google Shape;752;p42"/>
          <p:cNvSpPr txBox="1"/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3" name="Google Shape;753;p42"/>
          <p:cNvSpPr txBox="1"/>
          <p:nvPr>
            <p:ph idx="1" type="subTitle"/>
          </p:nvPr>
        </p:nvSpPr>
        <p:spPr>
          <a:xfrm>
            <a:off x="2347900" y="157182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54" name="Google Shape;754;p42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b="1" sz="1000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6" name="Google Shape;756;p43"/>
          <p:cNvGrpSpPr/>
          <p:nvPr/>
        </p:nvGrpSpPr>
        <p:grpSpPr>
          <a:xfrm rot="10800000">
            <a:off x="-1889528" y="158865"/>
            <a:ext cx="3010303" cy="380635"/>
            <a:chOff x="5446772" y="1743190"/>
            <a:chExt cx="3010303" cy="380635"/>
          </a:xfrm>
        </p:grpSpPr>
        <p:grpSp>
          <p:nvGrpSpPr>
            <p:cNvPr id="757" name="Google Shape;757;p43"/>
            <p:cNvGrpSpPr/>
            <p:nvPr/>
          </p:nvGrpSpPr>
          <p:grpSpPr>
            <a:xfrm flipH="1">
              <a:off x="5898325" y="1865405"/>
              <a:ext cx="1567047" cy="45661"/>
              <a:chOff x="1754675" y="2661275"/>
              <a:chExt cx="1945675" cy="56700"/>
            </a:xfrm>
          </p:grpSpPr>
          <p:cxnSp>
            <p:nvCxnSpPr>
              <p:cNvPr id="758" name="Google Shape;758;p43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59" name="Google Shape;759;p43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0" name="Google Shape;760;p43"/>
            <p:cNvGrpSpPr/>
            <p:nvPr/>
          </p:nvGrpSpPr>
          <p:grpSpPr>
            <a:xfrm flipH="1">
              <a:off x="5477439" y="1987637"/>
              <a:ext cx="1561280" cy="136187"/>
              <a:chOff x="1754675" y="2824000"/>
              <a:chExt cx="4728285" cy="412439"/>
            </a:xfrm>
          </p:grpSpPr>
          <p:sp>
            <p:nvSpPr>
              <p:cNvPr id="761" name="Google Shape;761;p43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62" name="Google Shape;762;p43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43"/>
            <p:cNvGrpSpPr/>
            <p:nvPr/>
          </p:nvGrpSpPr>
          <p:grpSpPr>
            <a:xfrm flipH="1">
              <a:off x="5446772" y="1743190"/>
              <a:ext cx="3010303" cy="45661"/>
              <a:chOff x="1766900" y="2869225"/>
              <a:chExt cx="3737650" cy="56700"/>
            </a:xfrm>
          </p:grpSpPr>
          <p:cxnSp>
            <p:nvCxnSpPr>
              <p:cNvPr id="764" name="Google Shape;764;p43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65" name="Google Shape;765;p43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6" name="Google Shape;766;p43"/>
          <p:cNvGrpSpPr/>
          <p:nvPr/>
        </p:nvGrpSpPr>
        <p:grpSpPr>
          <a:xfrm flipH="1">
            <a:off x="1347409" y="-265593"/>
            <a:ext cx="9294978" cy="6913322"/>
            <a:chOff x="-201828" y="-265593"/>
            <a:chExt cx="9294978" cy="6913322"/>
          </a:xfrm>
        </p:grpSpPr>
        <p:sp>
          <p:nvSpPr>
            <p:cNvPr id="767" name="Google Shape;767;p43"/>
            <p:cNvSpPr/>
            <p:nvPr/>
          </p:nvSpPr>
          <p:spPr>
            <a:xfrm>
              <a:off x="-201828" y="4736333"/>
              <a:ext cx="9294978" cy="1911396"/>
            </a:xfrm>
            <a:custGeom>
              <a:rect b="b" l="l" r="r" t="t"/>
              <a:pathLst>
                <a:path extrusionOk="0" h="26774" w="130200">
                  <a:moveTo>
                    <a:pt x="102561" y="0"/>
                  </a:moveTo>
                  <a:lnTo>
                    <a:pt x="88194" y="14370"/>
                  </a:lnTo>
                  <a:lnTo>
                    <a:pt x="66817" y="14370"/>
                  </a:lnTo>
                  <a:lnTo>
                    <a:pt x="52542" y="95"/>
                  </a:lnTo>
                  <a:lnTo>
                    <a:pt x="1" y="95"/>
                  </a:lnTo>
                  <a:lnTo>
                    <a:pt x="1" y="26774"/>
                  </a:lnTo>
                  <a:lnTo>
                    <a:pt x="130200" y="26774"/>
                  </a:lnTo>
                  <a:lnTo>
                    <a:pt x="130200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3"/>
            <p:cNvSpPr/>
            <p:nvPr/>
          </p:nvSpPr>
          <p:spPr>
            <a:xfrm flipH="1" rot="10800000">
              <a:off x="1175807" y="-265593"/>
              <a:ext cx="1539180" cy="805095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9" name="Google Shape;769;p43"/>
          <p:cNvSpPr/>
          <p:nvPr/>
        </p:nvSpPr>
        <p:spPr>
          <a:xfrm rot="10800000">
            <a:off x="794659" y="4876484"/>
            <a:ext cx="1418251" cy="267006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43"/>
          <p:cNvSpPr/>
          <p:nvPr/>
        </p:nvSpPr>
        <p:spPr>
          <a:xfrm flipH="1">
            <a:off x="-561113" y="4230050"/>
            <a:ext cx="2805272" cy="1537408"/>
          </a:xfrm>
          <a:custGeom>
            <a:rect b="b" l="l" r="r" t="t"/>
            <a:pathLst>
              <a:path extrusionOk="0" h="48014" w="87610">
                <a:moveTo>
                  <a:pt x="41297" y="0"/>
                </a:moveTo>
                <a:lnTo>
                  <a:pt x="9329" y="31926"/>
                </a:lnTo>
                <a:lnTo>
                  <a:pt x="0" y="31926"/>
                </a:lnTo>
                <a:lnTo>
                  <a:pt x="0" y="48014"/>
                </a:lnTo>
                <a:lnTo>
                  <a:pt x="87610" y="48014"/>
                </a:lnTo>
                <a:lnTo>
                  <a:pt x="8761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2" name="Google Shape;772;p44"/>
          <p:cNvGrpSpPr/>
          <p:nvPr/>
        </p:nvGrpSpPr>
        <p:grpSpPr>
          <a:xfrm flipH="1">
            <a:off x="-2028096" y="-1770656"/>
            <a:ext cx="4007050" cy="2363739"/>
            <a:chOff x="6549401" y="-1824231"/>
            <a:chExt cx="4007050" cy="2363739"/>
          </a:xfrm>
        </p:grpSpPr>
        <p:sp>
          <p:nvSpPr>
            <p:cNvPr id="773" name="Google Shape;773;p44"/>
            <p:cNvSpPr/>
            <p:nvPr/>
          </p:nvSpPr>
          <p:spPr>
            <a:xfrm>
              <a:off x="7695191" y="307513"/>
              <a:ext cx="1232340" cy="231995"/>
            </a:xfrm>
            <a:custGeom>
              <a:rect b="b" l="l" r="r" t="t"/>
              <a:pathLst>
                <a:path extrusionOk="0" h="4203" w="22325">
                  <a:moveTo>
                    <a:pt x="0" y="0"/>
                  </a:moveTo>
                  <a:lnTo>
                    <a:pt x="4191" y="4191"/>
                  </a:lnTo>
                  <a:lnTo>
                    <a:pt x="22325" y="4202"/>
                  </a:lnTo>
                  <a:lnTo>
                    <a:pt x="181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4"/>
            <p:cNvSpPr/>
            <p:nvPr/>
          </p:nvSpPr>
          <p:spPr>
            <a:xfrm rot="10800000">
              <a:off x="6549401" y="-1824231"/>
              <a:ext cx="4007050" cy="2363728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" name="Google Shape;775;p44"/>
          <p:cNvGrpSpPr/>
          <p:nvPr/>
        </p:nvGrpSpPr>
        <p:grpSpPr>
          <a:xfrm flipH="1">
            <a:off x="7391104" y="241540"/>
            <a:ext cx="3296400" cy="703085"/>
            <a:chOff x="-12" y="3628590"/>
            <a:chExt cx="3296400" cy="703085"/>
          </a:xfrm>
        </p:grpSpPr>
        <p:grpSp>
          <p:nvGrpSpPr>
            <p:cNvPr id="776" name="Google Shape;776;p44"/>
            <p:cNvGrpSpPr/>
            <p:nvPr/>
          </p:nvGrpSpPr>
          <p:grpSpPr>
            <a:xfrm>
              <a:off x="854867" y="3996692"/>
              <a:ext cx="1567047" cy="45661"/>
              <a:chOff x="1754675" y="2661275"/>
              <a:chExt cx="1945675" cy="56700"/>
            </a:xfrm>
          </p:grpSpPr>
          <p:cxnSp>
            <p:nvCxnSpPr>
              <p:cNvPr id="777" name="Google Shape;777;p44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78" name="Google Shape;778;p44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9" name="Google Shape;779;p44"/>
            <p:cNvGrpSpPr/>
            <p:nvPr/>
          </p:nvGrpSpPr>
          <p:grpSpPr>
            <a:xfrm>
              <a:off x="518420" y="4195487"/>
              <a:ext cx="1561280" cy="136187"/>
              <a:chOff x="1754675" y="2824000"/>
              <a:chExt cx="4728285" cy="412439"/>
            </a:xfrm>
          </p:grpSpPr>
          <p:sp>
            <p:nvSpPr>
              <p:cNvPr id="780" name="Google Shape;780;p44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81" name="Google Shape;781;p44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2" name="Google Shape;782;p44"/>
            <p:cNvGrpSpPr/>
            <p:nvPr/>
          </p:nvGrpSpPr>
          <p:grpSpPr>
            <a:xfrm>
              <a:off x="226304" y="3764887"/>
              <a:ext cx="3070084" cy="102364"/>
              <a:chOff x="1779150" y="2604263"/>
              <a:chExt cx="3811875" cy="127113"/>
            </a:xfrm>
          </p:grpSpPr>
          <p:sp>
            <p:nvSpPr>
              <p:cNvPr id="783" name="Google Shape;783;p44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84" name="Google Shape;784;p44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5" name="Google Shape;785;p44"/>
            <p:cNvGrpSpPr/>
            <p:nvPr/>
          </p:nvGrpSpPr>
          <p:grpSpPr>
            <a:xfrm>
              <a:off x="-12" y="3628590"/>
              <a:ext cx="3010303" cy="45661"/>
              <a:chOff x="1766900" y="2869225"/>
              <a:chExt cx="3737650" cy="56700"/>
            </a:xfrm>
          </p:grpSpPr>
          <p:cxnSp>
            <p:nvCxnSpPr>
              <p:cNvPr id="786" name="Google Shape;786;p44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87" name="Google Shape;787;p44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88" name="Google Shape;788;p44"/>
          <p:cNvGrpSpPr/>
          <p:nvPr/>
        </p:nvGrpSpPr>
        <p:grpSpPr>
          <a:xfrm flipH="1">
            <a:off x="-1341650" y="-685669"/>
            <a:ext cx="10751988" cy="7671703"/>
            <a:chOff x="-881984" y="-739244"/>
            <a:chExt cx="10751988" cy="7671703"/>
          </a:xfrm>
        </p:grpSpPr>
        <p:sp>
          <p:nvSpPr>
            <p:cNvPr id="789" name="Google Shape;789;p44"/>
            <p:cNvSpPr/>
            <p:nvPr/>
          </p:nvSpPr>
          <p:spPr>
            <a:xfrm flipH="1">
              <a:off x="5675437" y="4457952"/>
              <a:ext cx="4194567" cy="2474507"/>
            </a:xfrm>
            <a:custGeom>
              <a:rect b="b" l="l" r="r" t="t"/>
              <a:pathLst>
                <a:path extrusionOk="0" h="65842" w="111617">
                  <a:moveTo>
                    <a:pt x="0" y="0"/>
                  </a:moveTo>
                  <a:lnTo>
                    <a:pt x="0" y="65842"/>
                  </a:lnTo>
                  <a:lnTo>
                    <a:pt x="111616" y="65842"/>
                  </a:lnTo>
                  <a:lnTo>
                    <a:pt x="111616" y="17621"/>
                  </a:lnTo>
                  <a:lnTo>
                    <a:pt x="97436" y="17621"/>
                  </a:lnTo>
                  <a:lnTo>
                    <a:pt x="85702" y="6053"/>
                  </a:lnTo>
                  <a:lnTo>
                    <a:pt x="52864" y="6053"/>
                  </a:lnTo>
                  <a:lnTo>
                    <a:pt x="4681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4"/>
            <p:cNvSpPr/>
            <p:nvPr/>
          </p:nvSpPr>
          <p:spPr>
            <a:xfrm flipH="1" rot="10800000">
              <a:off x="-881984" y="-739244"/>
              <a:ext cx="1959133" cy="1024867"/>
            </a:xfrm>
            <a:custGeom>
              <a:rect b="b" l="l" r="r" t="t"/>
              <a:pathLst>
                <a:path extrusionOk="0" h="33981" w="64958">
                  <a:moveTo>
                    <a:pt x="1" y="0"/>
                  </a:moveTo>
                  <a:lnTo>
                    <a:pt x="1" y="33831"/>
                  </a:lnTo>
                  <a:lnTo>
                    <a:pt x="64957" y="33980"/>
                  </a:lnTo>
                  <a:lnTo>
                    <a:pt x="64957" y="33980"/>
                  </a:lnTo>
                  <a:lnTo>
                    <a:pt x="30991" y="0"/>
                  </a:lnTo>
                  <a:close/>
                </a:path>
              </a:pathLst>
            </a:custGeom>
            <a:solidFill>
              <a:srgbClr val="000000">
                <a:alpha val="87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1" name="Google Shape;791;p44"/>
          <p:cNvSpPr/>
          <p:nvPr/>
        </p:nvSpPr>
        <p:spPr>
          <a:xfrm flipH="1">
            <a:off x="-417877" y="511088"/>
            <a:ext cx="1232340" cy="231995"/>
          </a:xfrm>
          <a:custGeom>
            <a:rect b="b" l="l" r="r" t="t"/>
            <a:pathLst>
              <a:path extrusionOk="0" h="4203" w="22325">
                <a:moveTo>
                  <a:pt x="0" y="0"/>
                </a:moveTo>
                <a:lnTo>
                  <a:pt x="4191" y="4191"/>
                </a:lnTo>
                <a:lnTo>
                  <a:pt x="22325" y="4202"/>
                </a:lnTo>
                <a:lnTo>
                  <a:pt x="1813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44"/>
          <p:cNvSpPr/>
          <p:nvPr/>
        </p:nvSpPr>
        <p:spPr>
          <a:xfrm flipH="1" rot="10800000">
            <a:off x="-621671" y="-1770656"/>
            <a:ext cx="4007050" cy="2363728"/>
          </a:xfrm>
          <a:custGeom>
            <a:rect b="b" l="l" r="r" t="t"/>
            <a:pathLst>
              <a:path extrusionOk="0" h="65842" w="111617">
                <a:moveTo>
                  <a:pt x="0" y="0"/>
                </a:moveTo>
                <a:lnTo>
                  <a:pt x="0" y="65842"/>
                </a:lnTo>
                <a:lnTo>
                  <a:pt x="111616" y="65842"/>
                </a:lnTo>
                <a:lnTo>
                  <a:pt x="111616" y="17621"/>
                </a:lnTo>
                <a:lnTo>
                  <a:pt x="97436" y="17621"/>
                </a:lnTo>
                <a:lnTo>
                  <a:pt x="85702" y="6053"/>
                </a:lnTo>
                <a:lnTo>
                  <a:pt x="52864" y="6053"/>
                </a:lnTo>
                <a:lnTo>
                  <a:pt x="4681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 Black"/>
              <a:buNone/>
              <a:defRPr sz="26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b="1"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45"/>
          <p:cNvSpPr txBox="1"/>
          <p:nvPr>
            <p:ph idx="1" type="subTitle"/>
          </p:nvPr>
        </p:nvSpPr>
        <p:spPr>
          <a:xfrm>
            <a:off x="976350" y="3042375"/>
            <a:ext cx="7191300" cy="3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 Kessler, Tuukka Jaakkola , Jake Lamb, &amp; </a:t>
            </a:r>
            <a:r>
              <a:rPr lang="en"/>
              <a:t>Antonio Gutierrez</a:t>
            </a:r>
            <a:endParaRPr/>
          </a:p>
        </p:txBody>
      </p:sp>
      <p:sp>
        <p:nvSpPr>
          <p:cNvPr id="798" name="Google Shape;798;p45"/>
          <p:cNvSpPr txBox="1"/>
          <p:nvPr>
            <p:ph type="ctrTitle"/>
          </p:nvPr>
        </p:nvSpPr>
        <p:spPr>
          <a:xfrm>
            <a:off x="1394250" y="1432275"/>
            <a:ext cx="63555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NBA Performance &amp; Betting  Analysis</a:t>
            </a:r>
            <a:endParaRPr/>
          </a:p>
        </p:txBody>
      </p:sp>
      <p:grpSp>
        <p:nvGrpSpPr>
          <p:cNvPr id="799" name="Google Shape;799;p45"/>
          <p:cNvGrpSpPr/>
          <p:nvPr/>
        </p:nvGrpSpPr>
        <p:grpSpPr>
          <a:xfrm rot="10800000">
            <a:off x="6662200" y="3637323"/>
            <a:ext cx="3537150" cy="626797"/>
            <a:chOff x="1199232" y="2120038"/>
            <a:chExt cx="4391793" cy="778340"/>
          </a:xfrm>
        </p:grpSpPr>
        <p:grpSp>
          <p:nvGrpSpPr>
            <p:cNvPr id="800" name="Google Shape;800;p45"/>
            <p:cNvGrpSpPr/>
            <p:nvPr/>
          </p:nvGrpSpPr>
          <p:grpSpPr>
            <a:xfrm>
              <a:off x="2227732" y="2577138"/>
              <a:ext cx="1945675" cy="56700"/>
              <a:chOff x="2227732" y="2661275"/>
              <a:chExt cx="1945675" cy="56700"/>
            </a:xfrm>
          </p:grpSpPr>
          <p:cxnSp>
            <p:nvCxnSpPr>
              <p:cNvPr id="801" name="Google Shape;801;p45"/>
              <p:cNvCxnSpPr/>
              <p:nvPr/>
            </p:nvCxnSpPr>
            <p:spPr>
              <a:xfrm>
                <a:off x="2227732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02" name="Google Shape;802;p45"/>
              <p:cNvSpPr/>
              <p:nvPr/>
            </p:nvSpPr>
            <p:spPr>
              <a:xfrm>
                <a:off x="4116707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3" name="Google Shape;803;p45"/>
            <p:cNvGrpSpPr/>
            <p:nvPr/>
          </p:nvGrpSpPr>
          <p:grpSpPr>
            <a:xfrm>
              <a:off x="1943838" y="2729277"/>
              <a:ext cx="1938597" cy="169100"/>
              <a:chOff x="2216194" y="2593212"/>
              <a:chExt cx="4728285" cy="412439"/>
            </a:xfrm>
          </p:grpSpPr>
          <p:sp>
            <p:nvSpPr>
              <p:cNvPr id="804" name="Google Shape;804;p45"/>
              <p:cNvSpPr/>
              <p:nvPr/>
            </p:nvSpPr>
            <p:spPr>
              <a:xfrm>
                <a:off x="2216194" y="2593212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05" name="Google Shape;805;p45"/>
              <p:cNvSpPr/>
              <p:nvPr/>
            </p:nvSpPr>
            <p:spPr>
              <a:xfrm>
                <a:off x="6810079" y="2871251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6" name="Google Shape;806;p45"/>
            <p:cNvGrpSpPr/>
            <p:nvPr/>
          </p:nvGrpSpPr>
          <p:grpSpPr>
            <a:xfrm>
              <a:off x="1779150" y="2289288"/>
              <a:ext cx="3811875" cy="127113"/>
              <a:chOff x="1779150" y="2604263"/>
              <a:chExt cx="3811875" cy="127113"/>
            </a:xfrm>
          </p:grpSpPr>
          <p:sp>
            <p:nvSpPr>
              <p:cNvPr id="807" name="Google Shape;807;p45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08" name="Google Shape;808;p45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9" name="Google Shape;809;p45"/>
            <p:cNvGrpSpPr/>
            <p:nvPr/>
          </p:nvGrpSpPr>
          <p:grpSpPr>
            <a:xfrm>
              <a:off x="1199232" y="2120038"/>
              <a:ext cx="3737650" cy="56700"/>
              <a:chOff x="1199232" y="2869225"/>
              <a:chExt cx="3737650" cy="56700"/>
            </a:xfrm>
          </p:grpSpPr>
          <p:cxnSp>
            <p:nvCxnSpPr>
              <p:cNvPr id="810" name="Google Shape;810;p45"/>
              <p:cNvCxnSpPr/>
              <p:nvPr/>
            </p:nvCxnSpPr>
            <p:spPr>
              <a:xfrm>
                <a:off x="1199232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11" name="Google Shape;811;p45"/>
              <p:cNvSpPr/>
              <p:nvPr/>
            </p:nvSpPr>
            <p:spPr>
              <a:xfrm>
                <a:off x="4880182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2" name="Google Shape;812;p45"/>
          <p:cNvGrpSpPr/>
          <p:nvPr/>
        </p:nvGrpSpPr>
        <p:grpSpPr>
          <a:xfrm>
            <a:off x="-1696246" y="967904"/>
            <a:ext cx="3599787" cy="1044096"/>
            <a:chOff x="-1431671" y="656504"/>
            <a:chExt cx="3599787" cy="1044096"/>
          </a:xfrm>
        </p:grpSpPr>
        <p:grpSp>
          <p:nvGrpSpPr>
            <p:cNvPr id="813" name="Google Shape;813;p45"/>
            <p:cNvGrpSpPr/>
            <p:nvPr/>
          </p:nvGrpSpPr>
          <p:grpSpPr>
            <a:xfrm>
              <a:off x="-368508" y="1432892"/>
              <a:ext cx="1567047" cy="45661"/>
              <a:chOff x="1754675" y="2661275"/>
              <a:chExt cx="1945675" cy="56700"/>
            </a:xfrm>
          </p:grpSpPr>
          <p:cxnSp>
            <p:nvCxnSpPr>
              <p:cNvPr id="814" name="Google Shape;814;p45"/>
              <p:cNvCxnSpPr/>
              <p:nvPr/>
            </p:nvCxnSpPr>
            <p:spPr>
              <a:xfrm>
                <a:off x="1754675" y="2689625"/>
                <a:ext cx="1896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15" name="Google Shape;815;p45"/>
              <p:cNvSpPr/>
              <p:nvPr/>
            </p:nvSpPr>
            <p:spPr>
              <a:xfrm>
                <a:off x="3643650" y="266127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6" name="Google Shape;816;p45"/>
            <p:cNvGrpSpPr/>
            <p:nvPr/>
          </p:nvGrpSpPr>
          <p:grpSpPr>
            <a:xfrm>
              <a:off x="-766480" y="1564412"/>
              <a:ext cx="1561280" cy="136187"/>
              <a:chOff x="1754675" y="2824000"/>
              <a:chExt cx="4728285" cy="412439"/>
            </a:xfrm>
          </p:grpSpPr>
          <p:sp>
            <p:nvSpPr>
              <p:cNvPr id="817" name="Google Shape;817;p45"/>
              <p:cNvSpPr/>
              <p:nvPr/>
            </p:nvSpPr>
            <p:spPr>
              <a:xfrm>
                <a:off x="1754675" y="2824000"/>
                <a:ext cx="4593868" cy="355100"/>
              </a:xfrm>
              <a:custGeom>
                <a:rect b="b" l="l" r="r" t="t"/>
                <a:pathLst>
                  <a:path extrusionOk="0" h="5994" w="77550">
                    <a:moveTo>
                      <a:pt x="0" y="0"/>
                    </a:moveTo>
                    <a:lnTo>
                      <a:pt x="59202" y="0"/>
                    </a:lnTo>
                    <a:lnTo>
                      <a:pt x="65196" y="5994"/>
                    </a:lnTo>
                    <a:lnTo>
                      <a:pt x="77550" y="5994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18" name="Google Shape;818;p45"/>
              <p:cNvSpPr/>
              <p:nvPr/>
            </p:nvSpPr>
            <p:spPr>
              <a:xfrm>
                <a:off x="6348560" y="3102039"/>
                <a:ext cx="134400" cy="1344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9" name="Google Shape;819;p45"/>
            <p:cNvGrpSpPr/>
            <p:nvPr/>
          </p:nvGrpSpPr>
          <p:grpSpPr>
            <a:xfrm>
              <a:off x="-1431671" y="1201087"/>
              <a:ext cx="3070084" cy="102364"/>
              <a:chOff x="1779150" y="2604263"/>
              <a:chExt cx="3811875" cy="127113"/>
            </a:xfrm>
          </p:grpSpPr>
          <p:sp>
            <p:nvSpPr>
              <p:cNvPr id="820" name="Google Shape;820;p45"/>
              <p:cNvSpPr/>
              <p:nvPr/>
            </p:nvSpPr>
            <p:spPr>
              <a:xfrm>
                <a:off x="1779150" y="2630450"/>
                <a:ext cx="3755175" cy="100925"/>
              </a:xfrm>
              <a:custGeom>
                <a:rect b="b" l="l" r="r" t="t"/>
                <a:pathLst>
                  <a:path extrusionOk="0" h="4037" w="150207">
                    <a:moveTo>
                      <a:pt x="0" y="4037"/>
                    </a:moveTo>
                    <a:lnTo>
                      <a:pt x="83176" y="4037"/>
                    </a:lnTo>
                    <a:lnTo>
                      <a:pt x="87213" y="0"/>
                    </a:lnTo>
                    <a:lnTo>
                      <a:pt x="150207" y="0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21" name="Google Shape;821;p45"/>
              <p:cNvSpPr/>
              <p:nvPr/>
            </p:nvSpPr>
            <p:spPr>
              <a:xfrm>
                <a:off x="5534325" y="2604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2" name="Google Shape;822;p45"/>
            <p:cNvGrpSpPr/>
            <p:nvPr/>
          </p:nvGrpSpPr>
          <p:grpSpPr>
            <a:xfrm>
              <a:off x="-856941" y="773805"/>
              <a:ext cx="2877996" cy="223763"/>
              <a:chOff x="1748550" y="2064750"/>
              <a:chExt cx="3573375" cy="277863"/>
            </a:xfrm>
          </p:grpSpPr>
          <p:sp>
            <p:nvSpPr>
              <p:cNvPr id="823" name="Google Shape;823;p45"/>
              <p:cNvSpPr/>
              <p:nvPr/>
            </p:nvSpPr>
            <p:spPr>
              <a:xfrm>
                <a:off x="1748550" y="2064750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24" name="Google Shape;824;p45"/>
              <p:cNvSpPr/>
              <p:nvPr/>
            </p:nvSpPr>
            <p:spPr>
              <a:xfrm>
                <a:off x="5265225" y="228591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5" name="Google Shape;825;p45"/>
            <p:cNvGrpSpPr/>
            <p:nvPr/>
          </p:nvGrpSpPr>
          <p:grpSpPr>
            <a:xfrm>
              <a:off x="-856958" y="656504"/>
              <a:ext cx="2430741" cy="185537"/>
              <a:chOff x="1748547" y="1392116"/>
              <a:chExt cx="5911958" cy="451312"/>
            </a:xfrm>
          </p:grpSpPr>
          <p:sp>
            <p:nvSpPr>
              <p:cNvPr id="826" name="Google Shape;826;p45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827" name="Google Shape;827;p45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8" name="Google Shape;828;p45"/>
            <p:cNvGrpSpPr/>
            <p:nvPr/>
          </p:nvGrpSpPr>
          <p:grpSpPr>
            <a:xfrm>
              <a:off x="-842187" y="1064790"/>
              <a:ext cx="3010303" cy="45661"/>
              <a:chOff x="1766900" y="2869225"/>
              <a:chExt cx="3737650" cy="56700"/>
            </a:xfrm>
          </p:grpSpPr>
          <p:cxnSp>
            <p:nvCxnSpPr>
              <p:cNvPr id="829" name="Google Shape;829;p45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30" name="Google Shape;830;p45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54"/>
          <p:cNvSpPr txBox="1"/>
          <p:nvPr>
            <p:ph type="title"/>
          </p:nvPr>
        </p:nvSpPr>
        <p:spPr>
          <a:xfrm>
            <a:off x="1285475" y="3415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Some Terminology</a:t>
            </a:r>
            <a:endParaRPr sz="3000"/>
          </a:p>
        </p:txBody>
      </p:sp>
      <p:sp>
        <p:nvSpPr>
          <p:cNvPr id="892" name="Google Shape;892;p54"/>
          <p:cNvSpPr txBox="1"/>
          <p:nvPr>
            <p:ph idx="1" type="subTitle"/>
          </p:nvPr>
        </p:nvSpPr>
        <p:spPr>
          <a:xfrm>
            <a:off x="454125" y="1017725"/>
            <a:ext cx="5166300" cy="33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Covering the Spread</a:t>
            </a:r>
            <a:endParaRPr b="1" sz="20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The spread is a handicap assigned by oddsmakers to level the playing field between two teams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For example the Kings are -7.5 against the Lakers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To “cover the spread” the Kings would need to win by 8 or more or the Lakers would have to lose by 7 or less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Birthday Game</a:t>
            </a:r>
            <a:endParaRPr b="1" sz="20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Defining a birthday game as any game that is within 1 day of any player on the team’s birthday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Out of the 8297 games, 2526 were birthday games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893" name="Google Shape;89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873" y="544275"/>
            <a:ext cx="2288000" cy="405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55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Birthday Analysis</a:t>
            </a:r>
            <a:endParaRPr/>
          </a:p>
        </p:txBody>
      </p:sp>
      <p:sp>
        <p:nvSpPr>
          <p:cNvPr id="899" name="Google Shape;899;p55"/>
          <p:cNvSpPr txBox="1"/>
          <p:nvPr>
            <p:ph idx="1" type="subTitle"/>
          </p:nvPr>
        </p:nvSpPr>
        <p:spPr>
          <a:xfrm>
            <a:off x="380425" y="1054950"/>
            <a:ext cx="3903300" cy="30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Chi-Square Test of Significance</a:t>
            </a:r>
            <a:endParaRPr b="1" sz="20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Three teams had a p-value of &lt;.05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Bulls, Nuggets, Thunder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Three teams had a p-value of &lt;.07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Pistons, Grizzlies, 76ers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Team t-test</a:t>
            </a:r>
            <a:endParaRPr b="1" sz="20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Six teams with a p-value of &lt;.05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Bulls, Nuggets, and Pistons played worse after a birthday game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Grizzlies, Thunder, and 76ers played better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0" name="Google Shape;90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8125" y="1017725"/>
            <a:ext cx="245278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56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and City Birthday Analysis</a:t>
            </a:r>
            <a:endParaRPr/>
          </a:p>
        </p:txBody>
      </p:sp>
      <p:sp>
        <p:nvSpPr>
          <p:cNvPr id="906" name="Google Shape;906;p56"/>
          <p:cNvSpPr txBox="1"/>
          <p:nvPr>
            <p:ph idx="1" type="subTitle"/>
          </p:nvPr>
        </p:nvSpPr>
        <p:spPr>
          <a:xfrm>
            <a:off x="358750" y="1009625"/>
            <a:ext cx="2783700" cy="36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Team and City t-test</a:t>
            </a:r>
            <a:endParaRPr b="1" sz="20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Taken with a grain of salt because of small sample sizes when examining team and city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P-values of &lt;.05, most are &lt;.01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Conclusion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Birthdays in big cities do not tend to cause most teams to play worse or better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907" name="Google Shape;907;p56"/>
          <p:cNvGraphicFramePr/>
          <p:nvPr/>
        </p:nvGraphicFramePr>
        <p:xfrm>
          <a:off x="3229050" y="1125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{C970192D-2BE9-46CE-A254-8100FB961C82}</a:tableStyleId>
              </a:tblPr>
              <a:tblGrid>
                <a:gridCol w="1733950"/>
                <a:gridCol w="1733950"/>
                <a:gridCol w="1733950"/>
              </a:tblGrid>
              <a:tr h="295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 Performance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12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Houston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Denver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Better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12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Clippers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Phoenix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Better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12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Grizzlies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Houston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Worse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12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Bucks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New York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Better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12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T-Wolves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San Francisco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Better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12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Pelicans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Oklahoma City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Worse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12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Knicks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Boston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Better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12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Magic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Portland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Worse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7"/>
          <p:cNvSpPr txBox="1"/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ANY QUESTIONS?</a:t>
            </a:r>
            <a:endParaRPr sz="4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58"/>
          <p:cNvSpPr txBox="1"/>
          <p:nvPr>
            <p:ph type="title"/>
          </p:nvPr>
        </p:nvSpPr>
        <p:spPr>
          <a:xfrm>
            <a:off x="2310213" y="13002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918" name="Google Shape;918;p58"/>
          <p:cNvGrpSpPr/>
          <p:nvPr/>
        </p:nvGrpSpPr>
        <p:grpSpPr>
          <a:xfrm flipH="1">
            <a:off x="-2474399" y="1300215"/>
            <a:ext cx="4555892" cy="541915"/>
            <a:chOff x="5950034" y="3380465"/>
            <a:chExt cx="4555892" cy="541915"/>
          </a:xfrm>
        </p:grpSpPr>
        <p:grpSp>
          <p:nvGrpSpPr>
            <p:cNvPr id="919" name="Google Shape;919;p58"/>
            <p:cNvGrpSpPr/>
            <p:nvPr/>
          </p:nvGrpSpPr>
          <p:grpSpPr>
            <a:xfrm rot="10800000">
              <a:off x="5950034" y="3380473"/>
              <a:ext cx="2877996" cy="223763"/>
              <a:chOff x="1748550" y="2064750"/>
              <a:chExt cx="3573375" cy="277863"/>
            </a:xfrm>
          </p:grpSpPr>
          <p:sp>
            <p:nvSpPr>
              <p:cNvPr id="920" name="Google Shape;920;p58"/>
              <p:cNvSpPr/>
              <p:nvPr/>
            </p:nvSpPr>
            <p:spPr>
              <a:xfrm>
                <a:off x="1748550" y="2064750"/>
                <a:ext cx="3516675" cy="253825"/>
              </a:xfrm>
              <a:custGeom>
                <a:rect b="b" l="l" r="r" t="t"/>
                <a:pathLst>
                  <a:path extrusionOk="0" h="10153" w="140667">
                    <a:moveTo>
                      <a:pt x="0" y="0"/>
                    </a:moveTo>
                    <a:lnTo>
                      <a:pt x="67520" y="0"/>
                    </a:lnTo>
                    <a:lnTo>
                      <a:pt x="77673" y="10153"/>
                    </a:lnTo>
                    <a:lnTo>
                      <a:pt x="140667" y="1015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21" name="Google Shape;921;p58"/>
              <p:cNvSpPr/>
              <p:nvPr/>
            </p:nvSpPr>
            <p:spPr>
              <a:xfrm>
                <a:off x="5265225" y="228591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2" name="Google Shape;922;p58"/>
            <p:cNvGrpSpPr/>
            <p:nvPr/>
          </p:nvGrpSpPr>
          <p:grpSpPr>
            <a:xfrm rot="10800000">
              <a:off x="6396949" y="3536010"/>
              <a:ext cx="2430997" cy="185534"/>
              <a:chOff x="1748547" y="1392116"/>
              <a:chExt cx="5911958" cy="451312"/>
            </a:xfrm>
          </p:grpSpPr>
          <p:sp>
            <p:nvSpPr>
              <p:cNvPr id="923" name="Google Shape;923;p58"/>
              <p:cNvSpPr/>
              <p:nvPr/>
            </p:nvSpPr>
            <p:spPr>
              <a:xfrm>
                <a:off x="1748547" y="1392116"/>
                <a:ext cx="5793758" cy="395567"/>
              </a:xfrm>
              <a:custGeom>
                <a:rect b="b" l="l" r="r" t="t"/>
                <a:pathLst>
                  <a:path extrusionOk="0" h="7583" w="111066">
                    <a:moveTo>
                      <a:pt x="0" y="0"/>
                    </a:moveTo>
                    <a:lnTo>
                      <a:pt x="79263" y="0"/>
                    </a:lnTo>
                    <a:lnTo>
                      <a:pt x="86847" y="7583"/>
                    </a:lnTo>
                    <a:lnTo>
                      <a:pt x="111066" y="7583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24" name="Google Shape;924;p58"/>
              <p:cNvSpPr/>
              <p:nvPr/>
            </p:nvSpPr>
            <p:spPr>
              <a:xfrm>
                <a:off x="7542305" y="1725228"/>
                <a:ext cx="118200" cy="1182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5" name="Google Shape;925;p58"/>
            <p:cNvGrpSpPr/>
            <p:nvPr/>
          </p:nvGrpSpPr>
          <p:grpSpPr>
            <a:xfrm rot="10800000">
              <a:off x="6906834" y="3876719"/>
              <a:ext cx="3140396" cy="45661"/>
              <a:chOff x="234768" y="1449263"/>
              <a:chExt cx="3899175" cy="56700"/>
            </a:xfrm>
          </p:grpSpPr>
          <p:cxnSp>
            <p:nvCxnSpPr>
              <p:cNvPr id="926" name="Google Shape;926;p58"/>
              <p:cNvCxnSpPr/>
              <p:nvPr/>
            </p:nvCxnSpPr>
            <p:spPr>
              <a:xfrm>
                <a:off x="234768" y="1477625"/>
                <a:ext cx="3846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27" name="Google Shape;927;p58"/>
              <p:cNvSpPr/>
              <p:nvPr/>
            </p:nvSpPr>
            <p:spPr>
              <a:xfrm>
                <a:off x="4077243" y="1449263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8" name="Google Shape;928;p58"/>
            <p:cNvGrpSpPr/>
            <p:nvPr/>
          </p:nvGrpSpPr>
          <p:grpSpPr>
            <a:xfrm flipH="1">
              <a:off x="7495622" y="3380465"/>
              <a:ext cx="3010303" cy="45661"/>
              <a:chOff x="1766900" y="2869225"/>
              <a:chExt cx="3737650" cy="56700"/>
            </a:xfrm>
          </p:grpSpPr>
          <p:cxnSp>
            <p:nvCxnSpPr>
              <p:cNvPr id="929" name="Google Shape;929;p58"/>
              <p:cNvCxnSpPr/>
              <p:nvPr/>
            </p:nvCxnSpPr>
            <p:spPr>
              <a:xfrm>
                <a:off x="1766900" y="2897575"/>
                <a:ext cx="3687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30" name="Google Shape;930;p58"/>
              <p:cNvSpPr/>
              <p:nvPr/>
            </p:nvSpPr>
            <p:spPr>
              <a:xfrm>
                <a:off x="5447850" y="2869225"/>
                <a:ext cx="56700" cy="56700"/>
              </a:xfrm>
              <a:prstGeom prst="ellipse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6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  <p:pic>
        <p:nvPicPr>
          <p:cNvPr id="836" name="Google Shape;83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4675" y="1017725"/>
            <a:ext cx="675464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7"/>
          <p:cNvSpPr txBox="1"/>
          <p:nvPr>
            <p:ph type="title"/>
          </p:nvPr>
        </p:nvSpPr>
        <p:spPr>
          <a:xfrm>
            <a:off x="393675" y="35955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endParaRPr/>
          </a:p>
        </p:txBody>
      </p:sp>
      <p:sp>
        <p:nvSpPr>
          <p:cNvPr id="842" name="Google Shape;842;p47"/>
          <p:cNvSpPr txBox="1"/>
          <p:nvPr/>
        </p:nvSpPr>
        <p:spPr>
          <a:xfrm>
            <a:off x="909025" y="1080000"/>
            <a:ext cx="7614300" cy="7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-"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Variability in a player’s performance impacts the individual bets made 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available to the public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843" name="Google Shape;84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9838" y="1714000"/>
            <a:ext cx="5784318" cy="302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8" name="Google Shape;84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5375"/>
            <a:ext cx="9144001" cy="4748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Google Shape;85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650" y="988213"/>
            <a:ext cx="3249325" cy="391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4" name="Google Shape;854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7975" y="1311200"/>
            <a:ext cx="1857375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5" name="Google Shape;855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7975" y="1050375"/>
            <a:ext cx="1638300" cy="295275"/>
          </a:xfrm>
          <a:prstGeom prst="rect">
            <a:avLst/>
          </a:prstGeom>
          <a:noFill/>
          <a:ln>
            <a:noFill/>
          </a:ln>
        </p:spPr>
      </p:pic>
      <p:sp>
        <p:nvSpPr>
          <p:cNvPr id="856" name="Google Shape;856;p49"/>
          <p:cNvSpPr txBox="1"/>
          <p:nvPr>
            <p:ph type="title"/>
          </p:nvPr>
        </p:nvSpPr>
        <p:spPr>
          <a:xfrm>
            <a:off x="716550" y="33625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sp>
        <p:nvSpPr>
          <p:cNvPr id="857" name="Google Shape;857;p49"/>
          <p:cNvSpPr/>
          <p:nvPr/>
        </p:nvSpPr>
        <p:spPr>
          <a:xfrm>
            <a:off x="7125350" y="3164650"/>
            <a:ext cx="380700" cy="2262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50"/>
          <p:cNvSpPr txBox="1"/>
          <p:nvPr>
            <p:ph type="title"/>
          </p:nvPr>
        </p:nvSpPr>
        <p:spPr>
          <a:xfrm>
            <a:off x="393675" y="35955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63" name="Google Shape;863;p50"/>
          <p:cNvSpPr txBox="1"/>
          <p:nvPr/>
        </p:nvSpPr>
        <p:spPr>
          <a:xfrm>
            <a:off x="901275" y="1056675"/>
            <a:ext cx="7614300" cy="37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-"/>
            </a:pPr>
            <a:r>
              <a:rPr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Using PrizePicks, you can bet on at 7 stat categories + combination of stats</a:t>
            </a:r>
            <a:endParaRPr sz="16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-"/>
            </a:pPr>
            <a:r>
              <a:rPr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Looking at the past two days, on average there were</a:t>
            </a:r>
            <a:r>
              <a:rPr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sz="16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-"/>
            </a:pPr>
            <a:r>
              <a:rPr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Only 4 instances where you could bet on low variance players (4/70) - 5.7%</a:t>
            </a:r>
            <a:endParaRPr sz="16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-"/>
            </a:pPr>
            <a:r>
              <a:rPr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19 instances where you could bet on high </a:t>
            </a:r>
            <a:r>
              <a:rPr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variance</a:t>
            </a:r>
            <a:r>
              <a:rPr lang="en"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players (19/70) - 27.1%</a:t>
            </a:r>
            <a:endParaRPr sz="16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51"/>
          <p:cNvSpPr txBox="1"/>
          <p:nvPr/>
        </p:nvSpPr>
        <p:spPr>
          <a:xfrm>
            <a:off x="89375" y="812550"/>
            <a:ext cx="3242100" cy="3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69" name="Google Shape;869;p51"/>
          <p:cNvSpPr txBox="1"/>
          <p:nvPr/>
        </p:nvSpPr>
        <p:spPr>
          <a:xfrm>
            <a:off x="25" y="0"/>
            <a:ext cx="9144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Player Birthday Analysis</a:t>
            </a:r>
            <a:endParaRPr/>
          </a:p>
        </p:txBody>
      </p:sp>
      <p:sp>
        <p:nvSpPr>
          <p:cNvPr id="870" name="Google Shape;870;p51"/>
          <p:cNvSpPr txBox="1"/>
          <p:nvPr/>
        </p:nvSpPr>
        <p:spPr>
          <a:xfrm>
            <a:off x="89375" y="556000"/>
            <a:ext cx="6902700" cy="12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arlow"/>
              <a:buChar char="●"/>
            </a:pPr>
            <a:r>
              <a:rPr i="1" lang="en" sz="2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Do younger players play worse in the games during the week following their birthdays than older players?</a:t>
            </a:r>
            <a:endParaRPr i="1" sz="26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"/>
              <a:buChar char="●"/>
            </a:pPr>
            <a:r>
              <a:rPr lang="en" sz="2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Some Definitions:</a:t>
            </a:r>
            <a:endParaRPr sz="2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"/>
              <a:buChar char="○"/>
            </a:pPr>
            <a:r>
              <a:rPr lang="en" sz="2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Younger Player: 25 and under</a:t>
            </a:r>
            <a:endParaRPr sz="2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"/>
              <a:buChar char="○"/>
            </a:pPr>
            <a:r>
              <a:rPr lang="en" sz="2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Older Player: Over 25</a:t>
            </a:r>
            <a:endParaRPr sz="2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"/>
              <a:buChar char="○"/>
            </a:pPr>
            <a:r>
              <a:rPr lang="en" sz="2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Stat Difference: </a:t>
            </a:r>
            <a:endParaRPr sz="2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683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"/>
              <a:buChar char="■"/>
            </a:pPr>
            <a:r>
              <a:rPr lang="en" sz="2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Average in the week after birthday - Average in the 45 days before birthday</a:t>
            </a:r>
            <a:endParaRPr sz="2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683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"/>
              <a:buChar char="■"/>
            </a:pPr>
            <a:r>
              <a:rPr lang="en" sz="2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Stats are per minute played</a:t>
            </a:r>
            <a:endParaRPr sz="2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"/>
              <a:buChar char="○"/>
            </a:pPr>
            <a:r>
              <a:rPr b="1" lang="en" sz="2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Negative values: Player played worse after birthday</a:t>
            </a:r>
            <a:endParaRPr b="1" sz="2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871" name="Google Shape;87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2125" y="1287300"/>
            <a:ext cx="2087889" cy="270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6" name="Google Shape;87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700" y="886050"/>
            <a:ext cx="5236176" cy="3688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77" name="Google Shape;877;p52"/>
          <p:cNvSpPr txBox="1"/>
          <p:nvPr/>
        </p:nvSpPr>
        <p:spPr>
          <a:xfrm>
            <a:off x="1303875" y="86450"/>
            <a:ext cx="58206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Looking Across the Last seven NBA regular seasons…</a:t>
            </a:r>
            <a:endParaRPr b="1"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78" name="Google Shape;878;p52"/>
          <p:cNvSpPr txBox="1"/>
          <p:nvPr/>
        </p:nvSpPr>
        <p:spPr>
          <a:xfrm>
            <a:off x="109725" y="1102175"/>
            <a:ext cx="3468000" cy="326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Percentage of Players who Performed Worse in each Stat</a:t>
            </a:r>
            <a:endParaRPr b="1" sz="10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aphicFrame>
        <p:nvGraphicFramePr>
          <p:cNvPr id="879" name="Google Shape;879;p52"/>
          <p:cNvGraphicFramePr/>
          <p:nvPr/>
        </p:nvGraphicFramePr>
        <p:xfrm>
          <a:off x="109650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{C970192D-2BE9-46CE-A254-8100FB961C82}</a:tableStyleId>
              </a:tblPr>
              <a:tblGrid>
                <a:gridCol w="1076700"/>
                <a:gridCol w="1379275"/>
                <a:gridCol w="10118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STATISTIC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25 and Under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Over 25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Assists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59%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46%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Blocks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54%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58%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Points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46%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52%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Rebounds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54%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53%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Steals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56%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48%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</a:tbl>
          </a:graphicData>
        </a:graphic>
      </p:graphicFrame>
      <p:sp>
        <p:nvSpPr>
          <p:cNvPr id="880" name="Google Shape;880;p52"/>
          <p:cNvSpPr txBox="1"/>
          <p:nvPr/>
        </p:nvSpPr>
        <p:spPr>
          <a:xfrm>
            <a:off x="109550" y="3980800"/>
            <a:ext cx="3468000" cy="10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76A28"/>
                </a:solidFill>
                <a:latin typeface="Barlow"/>
                <a:ea typeface="Barlow"/>
                <a:cs typeface="Barlow"/>
                <a:sym typeface="Barlow"/>
              </a:rPr>
              <a:t>Red: Younger Players had a higher Percentage</a:t>
            </a:r>
            <a:endParaRPr sz="1200">
              <a:solidFill>
                <a:srgbClr val="E76A28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Blue: Older Players had a higher percentage</a:t>
            </a:r>
            <a:endParaRPr sz="120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53"/>
          <p:cNvSpPr txBox="1"/>
          <p:nvPr/>
        </p:nvSpPr>
        <p:spPr>
          <a:xfrm>
            <a:off x="1809300" y="252125"/>
            <a:ext cx="5525400" cy="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Looking At Year by Year Trends…</a:t>
            </a:r>
            <a:endParaRPr b="1"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886" name="Google Shape;886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738" y="856800"/>
            <a:ext cx="8608524" cy="41410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Analytics Strategy Toolkit by Slidesgo">
  <a:themeElements>
    <a:clrScheme name="Simple Light">
      <a:dk1>
        <a:srgbClr val="202331"/>
      </a:dk1>
      <a:lt1>
        <a:srgbClr val="F8F4F4"/>
      </a:lt1>
      <a:dk2>
        <a:srgbClr val="1BBBE9"/>
      </a:dk2>
      <a:lt2>
        <a:srgbClr val="2C7EC7"/>
      </a:lt2>
      <a:accent1>
        <a:srgbClr val="0B539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023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